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4"/>
  </p:sldMasterIdLst>
  <p:notesMasterIdLst>
    <p:notesMasterId r:id="rId14"/>
  </p:notesMasterIdLst>
  <p:handoutMasterIdLst>
    <p:handoutMasterId r:id="rId15"/>
  </p:handoutMasterIdLst>
  <p:sldIdLst>
    <p:sldId id="447" r:id="rId5"/>
    <p:sldId id="991" r:id="rId6"/>
    <p:sldId id="992" r:id="rId7"/>
    <p:sldId id="978" r:id="rId8"/>
    <p:sldId id="509" r:id="rId9"/>
    <p:sldId id="987" r:id="rId10"/>
    <p:sldId id="986" r:id="rId11"/>
    <p:sldId id="512" r:id="rId12"/>
    <p:sldId id="259" r:id="rId13"/>
  </p:sldIdLst>
  <p:sldSz cx="12192000" cy="6858000"/>
  <p:notesSz cx="6808788" cy="9940925"/>
  <p:defaultTextStyle>
    <a:defPPr>
      <a:defRPr lang="de-CH"/>
    </a:defPPr>
    <a:lvl1pPr algn="l" rtl="0" eaLnBrk="0" fontAlgn="base" hangingPunct="0">
      <a:spcBef>
        <a:spcPct val="20000"/>
      </a:spcBef>
      <a:spcAft>
        <a:spcPct val="0"/>
      </a:spcAft>
      <a:defRPr sz="1600" kern="1200">
        <a:solidFill>
          <a:schemeClr val="tx1"/>
        </a:solidFill>
        <a:latin typeface="Arial" charset="0"/>
        <a:ea typeface="ＭＳ Ｐゴシック" pitchFamily="-64" charset="-128"/>
        <a:cs typeface="+mn-cs"/>
      </a:defRPr>
    </a:lvl1pPr>
    <a:lvl2pPr marL="457200" algn="l" rtl="0" eaLnBrk="0" fontAlgn="base" hangingPunct="0">
      <a:spcBef>
        <a:spcPct val="20000"/>
      </a:spcBef>
      <a:spcAft>
        <a:spcPct val="0"/>
      </a:spcAft>
      <a:defRPr sz="1600" kern="1200">
        <a:solidFill>
          <a:schemeClr val="tx1"/>
        </a:solidFill>
        <a:latin typeface="Arial" charset="0"/>
        <a:ea typeface="ＭＳ Ｐゴシック" pitchFamily="-64" charset="-128"/>
        <a:cs typeface="+mn-cs"/>
      </a:defRPr>
    </a:lvl2pPr>
    <a:lvl3pPr marL="914400" algn="l" rtl="0" eaLnBrk="0" fontAlgn="base" hangingPunct="0">
      <a:spcBef>
        <a:spcPct val="20000"/>
      </a:spcBef>
      <a:spcAft>
        <a:spcPct val="0"/>
      </a:spcAft>
      <a:defRPr sz="1600" kern="1200">
        <a:solidFill>
          <a:schemeClr val="tx1"/>
        </a:solidFill>
        <a:latin typeface="Arial" charset="0"/>
        <a:ea typeface="ＭＳ Ｐゴシック" pitchFamily="-64" charset="-128"/>
        <a:cs typeface="+mn-cs"/>
      </a:defRPr>
    </a:lvl3pPr>
    <a:lvl4pPr marL="1371600" algn="l" rtl="0" eaLnBrk="0" fontAlgn="base" hangingPunct="0">
      <a:spcBef>
        <a:spcPct val="20000"/>
      </a:spcBef>
      <a:spcAft>
        <a:spcPct val="0"/>
      </a:spcAft>
      <a:defRPr sz="1600" kern="1200">
        <a:solidFill>
          <a:schemeClr val="tx1"/>
        </a:solidFill>
        <a:latin typeface="Arial" charset="0"/>
        <a:ea typeface="ＭＳ Ｐゴシック" pitchFamily="-64" charset="-128"/>
        <a:cs typeface="+mn-cs"/>
      </a:defRPr>
    </a:lvl4pPr>
    <a:lvl5pPr marL="1828800" algn="l" rtl="0" eaLnBrk="0" fontAlgn="base" hangingPunct="0">
      <a:spcBef>
        <a:spcPct val="20000"/>
      </a:spcBef>
      <a:spcAft>
        <a:spcPct val="0"/>
      </a:spcAft>
      <a:defRPr sz="1600" kern="1200">
        <a:solidFill>
          <a:schemeClr val="tx1"/>
        </a:solidFill>
        <a:latin typeface="Arial" charset="0"/>
        <a:ea typeface="ＭＳ Ｐゴシック" pitchFamily="-64" charset="-128"/>
        <a:cs typeface="+mn-cs"/>
      </a:defRPr>
    </a:lvl5pPr>
    <a:lvl6pPr marL="2286000" algn="l" defTabSz="914400" rtl="0" eaLnBrk="1" latinLnBrk="0" hangingPunct="1">
      <a:defRPr sz="1600" kern="1200">
        <a:solidFill>
          <a:schemeClr val="tx1"/>
        </a:solidFill>
        <a:latin typeface="Arial" charset="0"/>
        <a:ea typeface="ＭＳ Ｐゴシック" pitchFamily="-64" charset="-128"/>
        <a:cs typeface="+mn-cs"/>
      </a:defRPr>
    </a:lvl6pPr>
    <a:lvl7pPr marL="2743200" algn="l" defTabSz="914400" rtl="0" eaLnBrk="1" latinLnBrk="0" hangingPunct="1">
      <a:defRPr sz="1600" kern="1200">
        <a:solidFill>
          <a:schemeClr val="tx1"/>
        </a:solidFill>
        <a:latin typeface="Arial" charset="0"/>
        <a:ea typeface="ＭＳ Ｐゴシック" pitchFamily="-64" charset="-128"/>
        <a:cs typeface="+mn-cs"/>
      </a:defRPr>
    </a:lvl7pPr>
    <a:lvl8pPr marL="3200400" algn="l" defTabSz="914400" rtl="0" eaLnBrk="1" latinLnBrk="0" hangingPunct="1">
      <a:defRPr sz="1600" kern="1200">
        <a:solidFill>
          <a:schemeClr val="tx1"/>
        </a:solidFill>
        <a:latin typeface="Arial" charset="0"/>
        <a:ea typeface="ＭＳ Ｐゴシック" pitchFamily="-64" charset="-128"/>
        <a:cs typeface="+mn-cs"/>
      </a:defRPr>
    </a:lvl8pPr>
    <a:lvl9pPr marL="3657600" algn="l" defTabSz="914400" rtl="0" eaLnBrk="1" latinLnBrk="0" hangingPunct="1">
      <a:defRPr sz="1600" kern="1200">
        <a:solidFill>
          <a:schemeClr val="tx1"/>
        </a:solidFill>
        <a:latin typeface="Arial" charset="0"/>
        <a:ea typeface="ＭＳ Ｐゴシック" pitchFamily="-64" charset="-128"/>
        <a:cs typeface="+mn-cs"/>
      </a:defRPr>
    </a:lvl9pPr>
  </p:defaultTextStyle>
  <p:extLst>
    <p:ext uri="{EFAFB233-063F-42B5-8137-9DF3F51BA10A}">
      <p15:sldGuideLst xmlns:p15="http://schemas.microsoft.com/office/powerpoint/2012/main">
        <p15:guide id="1" orient="horz" pos="368" userDrawn="1">
          <p15:clr>
            <a:srgbClr val="A4A3A4"/>
          </p15:clr>
        </p15:guide>
        <p15:guide id="2" pos="3840" userDrawn="1">
          <p15:clr>
            <a:srgbClr val="A4A3A4"/>
          </p15:clr>
        </p15:guide>
        <p15:guide id="3" orient="horz" pos="345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8E823D-BE63-ED21-C4A5-2A2347CE2C31}" name="Maya Wolfensberger" initials="MW" userId="S::Maya.Wolfensberger@helvetas.org::6d83c683-b7c7-4ac0-9d3d-6b4b670a0afc" providerId="AD"/>
  <p188:author id="{65BDA5F5-46CA-9EBC-4F45-7133A4CDA0E9}" name="Bernita Doornbos" initials="BD" userId="S::Bernita.Doornbos@helvetas.org::5753f90d-4c9b-46bc-8ecd-55abfc957af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audia Greco" initials="CG" lastIdx="2" clrIdx="0">
    <p:extLst>
      <p:ext uri="{19B8F6BF-5375-455C-9EA6-DF929625EA0E}">
        <p15:presenceInfo xmlns:p15="http://schemas.microsoft.com/office/powerpoint/2012/main" userId="S::Claudia.Greco@helvetas.org::47333ccb-8f17-4fb4-89cf-c63e57d387bc" providerId="AD"/>
      </p:ext>
    </p:extLst>
  </p:cmAuthor>
  <p:cmAuthor id="2" name="Nicole Clot" initials="NC" lastIdx="1" clrIdx="1">
    <p:extLst>
      <p:ext uri="{19B8F6BF-5375-455C-9EA6-DF929625EA0E}">
        <p15:presenceInfo xmlns:p15="http://schemas.microsoft.com/office/powerpoint/2012/main" userId="S::Nicole.Clot@helvetas.org::03b296ef-65a6-455e-9b74-7b74476e1c48" providerId="AD"/>
      </p:ext>
    </p:extLst>
  </p:cmAuthor>
  <p:cmAuthor id="3" name="Maya Wolfensberger" initials="MW" lastIdx="1" clrIdx="2">
    <p:extLst>
      <p:ext uri="{19B8F6BF-5375-455C-9EA6-DF929625EA0E}">
        <p15:presenceInfo xmlns:p15="http://schemas.microsoft.com/office/powerpoint/2012/main" userId="S::Maya.Wolfensberger@helvetas.org::6d83c683-b7c7-4ac0-9d3d-6b4b670a0afc" providerId="AD"/>
      </p:ext>
    </p:extLst>
  </p:cmAuthor>
  <p:cmAuthor id="4" name="Bernita Doornbos" initials="BD" lastIdx="18" clrIdx="3">
    <p:extLst>
      <p:ext uri="{19B8F6BF-5375-455C-9EA6-DF929625EA0E}">
        <p15:presenceInfo xmlns:p15="http://schemas.microsoft.com/office/powerpoint/2012/main" userId="S::Bernita.Doornbos@helvetas.org::5753f90d-4c9b-46bc-8ecd-55abfc957a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6516"/>
    <a:srgbClr val="DDA336"/>
    <a:srgbClr val="FFFFFF"/>
    <a:srgbClr val="005380"/>
    <a:srgbClr val="A31D23"/>
    <a:srgbClr val="005B8E"/>
    <a:srgbClr val="006CA8"/>
    <a:srgbClr val="82B3C4"/>
    <a:srgbClr val="680E05"/>
    <a:srgbClr val="0233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0F9FC1-5A6F-807B-66E3-323C166D3EAA}" v="83" dt="2024-06-17T07:47:39.63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368"/>
        <p:guide pos="3840"/>
        <p:guide orient="horz" pos="3453"/>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a Wolfensberger" userId="6d83c683-b7c7-4ac0-9d3d-6b4b670a0afc" providerId="ADAL" clId="{CAE12C32-E7B1-4153-BB8B-A7910A4B170D}"/>
    <pc:docChg chg="custSel addSld delSld modSld sldOrd">
      <pc:chgData name="Maya Wolfensberger" userId="6d83c683-b7c7-4ac0-9d3d-6b4b670a0afc" providerId="ADAL" clId="{CAE12C32-E7B1-4153-BB8B-A7910A4B170D}" dt="2024-06-12T09:39:23.340" v="1088" actId="729"/>
      <pc:docMkLst>
        <pc:docMk/>
      </pc:docMkLst>
      <pc:sldChg chg="del">
        <pc:chgData name="Maya Wolfensberger" userId="6d83c683-b7c7-4ac0-9d3d-6b4b670a0afc" providerId="ADAL" clId="{CAE12C32-E7B1-4153-BB8B-A7910A4B170D}" dt="2024-06-11T11:53:32.868" v="212" actId="47"/>
        <pc:sldMkLst>
          <pc:docMk/>
          <pc:sldMk cId="1008534397" sldId="259"/>
        </pc:sldMkLst>
      </pc:sldChg>
      <pc:sldChg chg="addSp delSp modSp add mod">
        <pc:chgData name="Maya Wolfensberger" userId="6d83c683-b7c7-4ac0-9d3d-6b4b670a0afc" providerId="ADAL" clId="{CAE12C32-E7B1-4153-BB8B-A7910A4B170D}" dt="2024-06-12T09:22:27.216" v="673" actId="478"/>
        <pc:sldMkLst>
          <pc:docMk/>
          <pc:sldMk cId="4247844461" sldId="388"/>
        </pc:sldMkLst>
        <pc:spChg chg="add mod">
          <ac:chgData name="Maya Wolfensberger" userId="6d83c683-b7c7-4ac0-9d3d-6b4b670a0afc" providerId="ADAL" clId="{CAE12C32-E7B1-4153-BB8B-A7910A4B170D}" dt="2024-06-12T09:22:27.216" v="673" actId="478"/>
          <ac:spMkLst>
            <pc:docMk/>
            <pc:sldMk cId="4247844461" sldId="388"/>
            <ac:spMk id="3" creationId="{D5DF3FA5-E01F-CAA5-3450-B3CA240E32EC}"/>
          </ac:spMkLst>
        </pc:spChg>
        <pc:picChg chg="del">
          <ac:chgData name="Maya Wolfensberger" userId="6d83c683-b7c7-4ac0-9d3d-6b4b670a0afc" providerId="ADAL" clId="{CAE12C32-E7B1-4153-BB8B-A7910A4B170D}" dt="2024-06-12T09:22:27.216" v="673" actId="478"/>
          <ac:picMkLst>
            <pc:docMk/>
            <pc:sldMk cId="4247844461" sldId="388"/>
            <ac:picMk id="10" creationId="{C0956EBF-6A1A-24BF-0ADB-B167C5947B1B}"/>
          </ac:picMkLst>
        </pc:picChg>
      </pc:sldChg>
      <pc:sldChg chg="addSp delSp modSp mod ord modShow">
        <pc:chgData name="Maya Wolfensberger" userId="6d83c683-b7c7-4ac0-9d3d-6b4b670a0afc" providerId="ADAL" clId="{CAE12C32-E7B1-4153-BB8B-A7910A4B170D}" dt="2024-06-12T09:32:35.388" v="883" actId="729"/>
        <pc:sldMkLst>
          <pc:docMk/>
          <pc:sldMk cId="1083204900" sldId="509"/>
        </pc:sldMkLst>
        <pc:spChg chg="mod">
          <ac:chgData name="Maya Wolfensberger" userId="6d83c683-b7c7-4ac0-9d3d-6b4b670a0afc" providerId="ADAL" clId="{CAE12C32-E7B1-4153-BB8B-A7910A4B170D}" dt="2024-06-12T09:28:01.512" v="812" actId="20577"/>
          <ac:spMkLst>
            <pc:docMk/>
            <pc:sldMk cId="1083204900" sldId="509"/>
            <ac:spMk id="2" creationId="{12CF87FD-ECD3-7284-C478-61CB28253C0F}"/>
          </ac:spMkLst>
        </pc:spChg>
        <pc:spChg chg="add mod ord">
          <ac:chgData name="Maya Wolfensberger" userId="6d83c683-b7c7-4ac0-9d3d-6b4b670a0afc" providerId="ADAL" clId="{CAE12C32-E7B1-4153-BB8B-A7910A4B170D}" dt="2024-06-12T09:29:30.368" v="838" actId="20577"/>
          <ac:spMkLst>
            <pc:docMk/>
            <pc:sldMk cId="1083204900" sldId="509"/>
            <ac:spMk id="3" creationId="{7AA25903-75F3-14B0-EF9F-70B0C499B38D}"/>
          </ac:spMkLst>
        </pc:spChg>
        <pc:spChg chg="del mod">
          <ac:chgData name="Maya Wolfensberger" userId="6d83c683-b7c7-4ac0-9d3d-6b4b670a0afc" providerId="ADAL" clId="{CAE12C32-E7B1-4153-BB8B-A7910A4B170D}" dt="2024-06-12T09:28:53.430" v="824" actId="478"/>
          <ac:spMkLst>
            <pc:docMk/>
            <pc:sldMk cId="1083204900" sldId="509"/>
            <ac:spMk id="4" creationId="{BC449032-750C-B970-83B4-4EABAB456C9A}"/>
          </ac:spMkLst>
        </pc:spChg>
        <pc:spChg chg="del">
          <ac:chgData name="Maya Wolfensberger" userId="6d83c683-b7c7-4ac0-9d3d-6b4b670a0afc" providerId="ADAL" clId="{CAE12C32-E7B1-4153-BB8B-A7910A4B170D}" dt="2024-06-12T09:30:17.557" v="843" actId="478"/>
          <ac:spMkLst>
            <pc:docMk/>
            <pc:sldMk cId="1083204900" sldId="509"/>
            <ac:spMk id="8" creationId="{168FD5F5-0210-B58D-BADF-B5D57340EEB6}"/>
          </ac:spMkLst>
        </pc:spChg>
        <pc:spChg chg="add mod">
          <ac:chgData name="Maya Wolfensberger" userId="6d83c683-b7c7-4ac0-9d3d-6b4b670a0afc" providerId="ADAL" clId="{CAE12C32-E7B1-4153-BB8B-A7910A4B170D}" dt="2024-06-12T09:30:56.029" v="881" actId="20577"/>
          <ac:spMkLst>
            <pc:docMk/>
            <pc:sldMk cId="1083204900" sldId="509"/>
            <ac:spMk id="12" creationId="{536B6A08-C3FB-8784-001B-8C6A2C778B23}"/>
          </ac:spMkLst>
        </pc:spChg>
        <pc:spChg chg="del">
          <ac:chgData name="Maya Wolfensberger" userId="6d83c683-b7c7-4ac0-9d3d-6b4b670a0afc" providerId="ADAL" clId="{CAE12C32-E7B1-4153-BB8B-A7910A4B170D}" dt="2024-06-12T09:30:20.741" v="845" actId="478"/>
          <ac:spMkLst>
            <pc:docMk/>
            <pc:sldMk cId="1083204900" sldId="509"/>
            <ac:spMk id="14" creationId="{DA6544D1-F829-9CCB-A73D-5E9AA9A7A02E}"/>
          </ac:spMkLst>
        </pc:spChg>
        <pc:spChg chg="del mod">
          <ac:chgData name="Maya Wolfensberger" userId="6d83c683-b7c7-4ac0-9d3d-6b4b670a0afc" providerId="ADAL" clId="{CAE12C32-E7B1-4153-BB8B-A7910A4B170D}" dt="2024-06-12T09:31:02.431" v="882" actId="478"/>
          <ac:spMkLst>
            <pc:docMk/>
            <pc:sldMk cId="1083204900" sldId="509"/>
            <ac:spMk id="17" creationId="{A7BD4C21-0CB7-6555-BE31-D4DB72081671}"/>
          </ac:spMkLst>
        </pc:spChg>
        <pc:picChg chg="mod">
          <ac:chgData name="Maya Wolfensberger" userId="6d83c683-b7c7-4ac0-9d3d-6b4b670a0afc" providerId="ADAL" clId="{CAE12C32-E7B1-4153-BB8B-A7910A4B170D}" dt="2024-06-12T09:28:49.414" v="822" actId="1076"/>
          <ac:picMkLst>
            <pc:docMk/>
            <pc:sldMk cId="1083204900" sldId="509"/>
            <ac:picMk id="5" creationId="{58F2EBE0-87A7-CFB0-B030-7D99EC927624}"/>
          </ac:picMkLst>
        </pc:picChg>
        <pc:picChg chg="del">
          <ac:chgData name="Maya Wolfensberger" userId="6d83c683-b7c7-4ac0-9d3d-6b4b670a0afc" providerId="ADAL" clId="{CAE12C32-E7B1-4153-BB8B-A7910A4B170D}" dt="2024-06-12T09:30:16.533" v="842" actId="478"/>
          <ac:picMkLst>
            <pc:docMk/>
            <pc:sldMk cId="1083204900" sldId="509"/>
            <ac:picMk id="7" creationId="{91D42016-FBAE-67C4-A510-BACECD39E38C}"/>
          </ac:picMkLst>
        </pc:picChg>
        <pc:picChg chg="add mod">
          <ac:chgData name="Maya Wolfensberger" userId="6d83c683-b7c7-4ac0-9d3d-6b4b670a0afc" providerId="ADAL" clId="{CAE12C32-E7B1-4153-BB8B-A7910A4B170D}" dt="2024-06-12T09:30:31.924" v="850" actId="1076"/>
          <ac:picMkLst>
            <pc:docMk/>
            <pc:sldMk cId="1083204900" sldId="509"/>
            <ac:picMk id="9" creationId="{94E7F9BF-AB49-1397-36D0-13CBEB477D4B}"/>
          </ac:picMkLst>
        </pc:picChg>
        <pc:picChg chg="mod">
          <ac:chgData name="Maya Wolfensberger" userId="6d83c683-b7c7-4ac0-9d3d-6b4b670a0afc" providerId="ADAL" clId="{CAE12C32-E7B1-4153-BB8B-A7910A4B170D}" dt="2024-06-12T09:29:38.136" v="839" actId="1076"/>
          <ac:picMkLst>
            <pc:docMk/>
            <pc:sldMk cId="1083204900" sldId="509"/>
            <ac:picMk id="10" creationId="{119E59B5-4144-7985-FED0-CC1B818A9631}"/>
          </ac:picMkLst>
        </pc:picChg>
        <pc:picChg chg="del mod">
          <ac:chgData name="Maya Wolfensberger" userId="6d83c683-b7c7-4ac0-9d3d-6b4b670a0afc" providerId="ADAL" clId="{CAE12C32-E7B1-4153-BB8B-A7910A4B170D}" dt="2024-06-12T09:28:19.239" v="814" actId="478"/>
          <ac:picMkLst>
            <pc:docMk/>
            <pc:sldMk cId="1083204900" sldId="509"/>
            <ac:picMk id="11" creationId="{5FB2A1FE-A0DC-A323-9285-931569A730A3}"/>
          </ac:picMkLst>
        </pc:picChg>
        <pc:picChg chg="del">
          <ac:chgData name="Maya Wolfensberger" userId="6d83c683-b7c7-4ac0-9d3d-6b4b670a0afc" providerId="ADAL" clId="{CAE12C32-E7B1-4153-BB8B-A7910A4B170D}" dt="2024-06-12T09:30:18.125" v="844" actId="478"/>
          <ac:picMkLst>
            <pc:docMk/>
            <pc:sldMk cId="1083204900" sldId="509"/>
            <ac:picMk id="13" creationId="{FCE409A8-F379-A6CB-9BFF-A8D46C334A9B}"/>
          </ac:picMkLst>
        </pc:picChg>
        <pc:picChg chg="mod modCrop">
          <ac:chgData name="Maya Wolfensberger" userId="6d83c683-b7c7-4ac0-9d3d-6b4b670a0afc" providerId="ADAL" clId="{CAE12C32-E7B1-4153-BB8B-A7910A4B170D}" dt="2024-06-12T09:29:00.054" v="825" actId="1076"/>
          <ac:picMkLst>
            <pc:docMk/>
            <pc:sldMk cId="1083204900" sldId="509"/>
            <ac:picMk id="15" creationId="{BE583840-A2D5-7F48-9286-F78F91619273}"/>
          </ac:picMkLst>
        </pc:picChg>
      </pc:sldChg>
      <pc:sldChg chg="del">
        <pc:chgData name="Maya Wolfensberger" userId="6d83c683-b7c7-4ac0-9d3d-6b4b670a0afc" providerId="ADAL" clId="{CAE12C32-E7B1-4153-BB8B-A7910A4B170D}" dt="2024-06-11T11:46:45.166" v="1" actId="47"/>
        <pc:sldMkLst>
          <pc:docMk/>
          <pc:sldMk cId="3623400283" sldId="531"/>
        </pc:sldMkLst>
      </pc:sldChg>
      <pc:sldChg chg="del">
        <pc:chgData name="Maya Wolfensberger" userId="6d83c683-b7c7-4ac0-9d3d-6b4b670a0afc" providerId="ADAL" clId="{CAE12C32-E7B1-4153-BB8B-A7910A4B170D}" dt="2024-06-11T11:46:40.313" v="0" actId="47"/>
        <pc:sldMkLst>
          <pc:docMk/>
          <pc:sldMk cId="1931574901" sldId="534"/>
        </pc:sldMkLst>
      </pc:sldChg>
      <pc:sldChg chg="del">
        <pc:chgData name="Maya Wolfensberger" userId="6d83c683-b7c7-4ac0-9d3d-6b4b670a0afc" providerId="ADAL" clId="{CAE12C32-E7B1-4153-BB8B-A7910A4B170D}" dt="2024-06-11T11:53:30.628" v="210" actId="47"/>
        <pc:sldMkLst>
          <pc:docMk/>
          <pc:sldMk cId="1793680662" sldId="962"/>
        </pc:sldMkLst>
      </pc:sldChg>
      <pc:sldChg chg="del">
        <pc:chgData name="Maya Wolfensberger" userId="6d83c683-b7c7-4ac0-9d3d-6b4b670a0afc" providerId="ADAL" clId="{CAE12C32-E7B1-4153-BB8B-A7910A4B170D}" dt="2024-06-11T11:53:37.830" v="214" actId="47"/>
        <pc:sldMkLst>
          <pc:docMk/>
          <pc:sldMk cId="721881342" sldId="964"/>
        </pc:sldMkLst>
      </pc:sldChg>
      <pc:sldChg chg="del">
        <pc:chgData name="Maya Wolfensberger" userId="6d83c683-b7c7-4ac0-9d3d-6b4b670a0afc" providerId="ADAL" clId="{CAE12C32-E7B1-4153-BB8B-A7910A4B170D}" dt="2024-06-11T11:53:35.426" v="213" actId="47"/>
        <pc:sldMkLst>
          <pc:docMk/>
          <pc:sldMk cId="3758695190" sldId="965"/>
        </pc:sldMkLst>
      </pc:sldChg>
      <pc:sldChg chg="del">
        <pc:chgData name="Maya Wolfensberger" userId="6d83c683-b7c7-4ac0-9d3d-6b4b670a0afc" providerId="ADAL" clId="{CAE12C32-E7B1-4153-BB8B-A7910A4B170D}" dt="2024-06-11T11:53:31.790" v="211" actId="47"/>
        <pc:sldMkLst>
          <pc:docMk/>
          <pc:sldMk cId="3026982471" sldId="966"/>
        </pc:sldMkLst>
      </pc:sldChg>
      <pc:sldChg chg="del">
        <pc:chgData name="Maya Wolfensberger" userId="6d83c683-b7c7-4ac0-9d3d-6b4b670a0afc" providerId="ADAL" clId="{CAE12C32-E7B1-4153-BB8B-A7910A4B170D}" dt="2024-06-11T11:53:39.638" v="215" actId="47"/>
        <pc:sldMkLst>
          <pc:docMk/>
          <pc:sldMk cId="554204557" sldId="970"/>
        </pc:sldMkLst>
      </pc:sldChg>
      <pc:sldChg chg="addSp delSp modSp mod ord">
        <pc:chgData name="Maya Wolfensberger" userId="6d83c683-b7c7-4ac0-9d3d-6b4b670a0afc" providerId="ADAL" clId="{CAE12C32-E7B1-4153-BB8B-A7910A4B170D}" dt="2024-06-12T09:37:55.802" v="1087" actId="14100"/>
        <pc:sldMkLst>
          <pc:docMk/>
          <pc:sldMk cId="1794108570" sldId="978"/>
        </pc:sldMkLst>
        <pc:spChg chg="mod">
          <ac:chgData name="Maya Wolfensberger" userId="6d83c683-b7c7-4ac0-9d3d-6b4b670a0afc" providerId="ADAL" clId="{CAE12C32-E7B1-4153-BB8B-A7910A4B170D}" dt="2024-06-12T09:37:48.138" v="1086" actId="20577"/>
          <ac:spMkLst>
            <pc:docMk/>
            <pc:sldMk cId="1794108570" sldId="978"/>
            <ac:spMk id="2" creationId="{12CF87FD-ECD3-7284-C478-61CB28253C0F}"/>
          </ac:spMkLst>
        </pc:spChg>
        <pc:spChg chg="add del mod">
          <ac:chgData name="Maya Wolfensberger" userId="6d83c683-b7c7-4ac0-9d3d-6b4b670a0afc" providerId="ADAL" clId="{CAE12C32-E7B1-4153-BB8B-A7910A4B170D}" dt="2024-06-12T09:24:36.958" v="736" actId="21"/>
          <ac:spMkLst>
            <pc:docMk/>
            <pc:sldMk cId="1794108570" sldId="978"/>
            <ac:spMk id="3" creationId="{1E8C426F-5A93-4F2E-8B83-FFF8D1CF216F}"/>
          </ac:spMkLst>
        </pc:spChg>
        <pc:spChg chg="mod">
          <ac:chgData name="Maya Wolfensberger" userId="6d83c683-b7c7-4ac0-9d3d-6b4b670a0afc" providerId="ADAL" clId="{CAE12C32-E7B1-4153-BB8B-A7910A4B170D}" dt="2024-06-12T09:37:55.802" v="1087" actId="14100"/>
          <ac:spMkLst>
            <pc:docMk/>
            <pc:sldMk cId="1794108570" sldId="978"/>
            <ac:spMk id="23" creationId="{72C40EE7-0E1D-2B60-C246-CA1D7C6BF93D}"/>
          </ac:spMkLst>
        </pc:spChg>
      </pc:sldChg>
      <pc:sldChg chg="del">
        <pc:chgData name="Maya Wolfensberger" userId="6d83c683-b7c7-4ac0-9d3d-6b4b670a0afc" providerId="ADAL" clId="{CAE12C32-E7B1-4153-BB8B-A7910A4B170D}" dt="2024-06-11T11:53:21.278" v="208" actId="47"/>
        <pc:sldMkLst>
          <pc:docMk/>
          <pc:sldMk cId="314548399" sldId="984"/>
        </pc:sldMkLst>
      </pc:sldChg>
      <pc:sldChg chg="del">
        <pc:chgData name="Maya Wolfensberger" userId="6d83c683-b7c7-4ac0-9d3d-6b4b670a0afc" providerId="ADAL" clId="{CAE12C32-E7B1-4153-BB8B-A7910A4B170D}" dt="2024-06-11T11:47:31.356" v="31" actId="47"/>
        <pc:sldMkLst>
          <pc:docMk/>
          <pc:sldMk cId="2861017728" sldId="985"/>
        </pc:sldMkLst>
      </pc:sldChg>
      <pc:sldChg chg="addSp modSp mod modNotesTx">
        <pc:chgData name="Maya Wolfensberger" userId="6d83c683-b7c7-4ac0-9d3d-6b4b670a0afc" providerId="ADAL" clId="{CAE12C32-E7B1-4153-BB8B-A7910A4B170D}" dt="2024-06-12T09:23:47.347" v="723" actId="1076"/>
        <pc:sldMkLst>
          <pc:docMk/>
          <pc:sldMk cId="3031085345" sldId="986"/>
        </pc:sldMkLst>
        <pc:spChg chg="mod">
          <ac:chgData name="Maya Wolfensberger" userId="6d83c683-b7c7-4ac0-9d3d-6b4b670a0afc" providerId="ADAL" clId="{CAE12C32-E7B1-4153-BB8B-A7910A4B170D}" dt="2024-06-12T09:18:08.179" v="520" actId="20577"/>
          <ac:spMkLst>
            <pc:docMk/>
            <pc:sldMk cId="3031085345" sldId="986"/>
            <ac:spMk id="2" creationId="{1ACDCFF8-0AC5-6B56-EE8D-348C750E19A8}"/>
          </ac:spMkLst>
        </pc:spChg>
        <pc:spChg chg="mod">
          <ac:chgData name="Maya Wolfensberger" userId="6d83c683-b7c7-4ac0-9d3d-6b4b670a0afc" providerId="ADAL" clId="{CAE12C32-E7B1-4153-BB8B-A7910A4B170D}" dt="2024-06-12T09:12:34.872" v="506" actId="14100"/>
          <ac:spMkLst>
            <pc:docMk/>
            <pc:sldMk cId="3031085345" sldId="986"/>
            <ac:spMk id="3" creationId="{DCD513A8-5448-94AD-9FDB-3B47DBB953FB}"/>
          </ac:spMkLst>
        </pc:spChg>
        <pc:spChg chg="add mod">
          <ac:chgData name="Maya Wolfensberger" userId="6d83c683-b7c7-4ac0-9d3d-6b4b670a0afc" providerId="ADAL" clId="{CAE12C32-E7B1-4153-BB8B-A7910A4B170D}" dt="2024-06-12T09:12:46.264" v="509" actId="1076"/>
          <ac:spMkLst>
            <pc:docMk/>
            <pc:sldMk cId="3031085345" sldId="986"/>
            <ac:spMk id="8" creationId="{8CA9483E-F145-C0DD-FDA4-8CA9DB4EFCAE}"/>
          </ac:spMkLst>
        </pc:spChg>
        <pc:spChg chg="add mod">
          <ac:chgData name="Maya Wolfensberger" userId="6d83c683-b7c7-4ac0-9d3d-6b4b670a0afc" providerId="ADAL" clId="{CAE12C32-E7B1-4153-BB8B-A7910A4B170D}" dt="2024-06-12T09:23:47.347" v="723" actId="1076"/>
          <ac:spMkLst>
            <pc:docMk/>
            <pc:sldMk cId="3031085345" sldId="986"/>
            <ac:spMk id="10" creationId="{25F924F5-E9DE-7054-E080-BA1ABB83024A}"/>
          </ac:spMkLst>
        </pc:spChg>
        <pc:picChg chg="add mod">
          <ac:chgData name="Maya Wolfensberger" userId="6d83c683-b7c7-4ac0-9d3d-6b4b670a0afc" providerId="ADAL" clId="{CAE12C32-E7B1-4153-BB8B-A7910A4B170D}" dt="2024-06-12T09:12:28.279" v="504" actId="14100"/>
          <ac:picMkLst>
            <pc:docMk/>
            <pc:sldMk cId="3031085345" sldId="986"/>
            <ac:picMk id="5" creationId="{3D9469A4-0DE5-9F20-E33A-611BEFF0E9D9}"/>
          </ac:picMkLst>
        </pc:picChg>
        <pc:picChg chg="add mod">
          <ac:chgData name="Maya Wolfensberger" userId="6d83c683-b7c7-4ac0-9d3d-6b4b670a0afc" providerId="ADAL" clId="{CAE12C32-E7B1-4153-BB8B-A7910A4B170D}" dt="2024-06-12T09:12:40.096" v="508" actId="14100"/>
          <ac:picMkLst>
            <pc:docMk/>
            <pc:sldMk cId="3031085345" sldId="986"/>
            <ac:picMk id="7" creationId="{47FB88E2-93BC-990B-A598-C067D20762FE}"/>
          </ac:picMkLst>
        </pc:picChg>
        <pc:picChg chg="add mod">
          <ac:chgData name="Maya Wolfensberger" userId="6d83c683-b7c7-4ac0-9d3d-6b4b670a0afc" providerId="ADAL" clId="{CAE12C32-E7B1-4153-BB8B-A7910A4B170D}" dt="2024-06-12T09:23:47.347" v="723" actId="1076"/>
          <ac:picMkLst>
            <pc:docMk/>
            <pc:sldMk cId="3031085345" sldId="986"/>
            <ac:picMk id="9" creationId="{8BCD3377-DFC4-717D-73F4-39F5D0BFD8AE}"/>
          </ac:picMkLst>
        </pc:picChg>
      </pc:sldChg>
      <pc:sldChg chg="modSp mod ord">
        <pc:chgData name="Maya Wolfensberger" userId="6d83c683-b7c7-4ac0-9d3d-6b4b670a0afc" providerId="ADAL" clId="{CAE12C32-E7B1-4153-BB8B-A7910A4B170D}" dt="2024-06-12T09:32:53.198" v="886" actId="27636"/>
        <pc:sldMkLst>
          <pc:docMk/>
          <pc:sldMk cId="2491292265" sldId="987"/>
        </pc:sldMkLst>
        <pc:spChg chg="mod">
          <ac:chgData name="Maya Wolfensberger" userId="6d83c683-b7c7-4ac0-9d3d-6b4b670a0afc" providerId="ADAL" clId="{CAE12C32-E7B1-4153-BB8B-A7910A4B170D}" dt="2024-06-12T09:32:53.198" v="886" actId="27636"/>
          <ac:spMkLst>
            <pc:docMk/>
            <pc:sldMk cId="2491292265" sldId="987"/>
            <ac:spMk id="2" creationId="{12CF87FD-ECD3-7284-C478-61CB28253C0F}"/>
          </ac:spMkLst>
        </pc:spChg>
        <pc:spChg chg="mod">
          <ac:chgData name="Maya Wolfensberger" userId="6d83c683-b7c7-4ac0-9d3d-6b4b670a0afc" providerId="ADAL" clId="{CAE12C32-E7B1-4153-BB8B-A7910A4B170D}" dt="2024-06-11T11:52:45.923" v="207"/>
          <ac:spMkLst>
            <pc:docMk/>
            <pc:sldMk cId="2491292265" sldId="987"/>
            <ac:spMk id="7" creationId="{F9675A30-28DC-3ECD-D01A-C87564CA7458}"/>
          </ac:spMkLst>
        </pc:spChg>
        <pc:spChg chg="mod">
          <ac:chgData name="Maya Wolfensberger" userId="6d83c683-b7c7-4ac0-9d3d-6b4b670a0afc" providerId="ADAL" clId="{CAE12C32-E7B1-4153-BB8B-A7910A4B170D}" dt="2024-06-11T11:50:29.955" v="166" actId="1076"/>
          <ac:spMkLst>
            <pc:docMk/>
            <pc:sldMk cId="2491292265" sldId="987"/>
            <ac:spMk id="9" creationId="{8ACC69BD-99B5-CEB9-4D81-1E40390E37FF}"/>
          </ac:spMkLst>
        </pc:spChg>
      </pc:sldChg>
      <pc:sldChg chg="del">
        <pc:chgData name="Maya Wolfensberger" userId="6d83c683-b7c7-4ac0-9d3d-6b4b670a0afc" providerId="ADAL" clId="{CAE12C32-E7B1-4153-BB8B-A7910A4B170D}" dt="2024-06-11T11:53:25.293" v="209" actId="47"/>
        <pc:sldMkLst>
          <pc:docMk/>
          <pc:sldMk cId="2829182427" sldId="988"/>
        </pc:sldMkLst>
      </pc:sldChg>
      <pc:sldChg chg="mod modShow">
        <pc:chgData name="Maya Wolfensberger" userId="6d83c683-b7c7-4ac0-9d3d-6b4b670a0afc" providerId="ADAL" clId="{CAE12C32-E7B1-4153-BB8B-A7910A4B170D}" dt="2024-06-12T09:39:23.340" v="1088" actId="729"/>
        <pc:sldMkLst>
          <pc:docMk/>
          <pc:sldMk cId="2260016417" sldId="991"/>
        </pc:sldMkLst>
      </pc:sldChg>
      <pc:sldChg chg="addSp delSp modSp mod">
        <pc:chgData name="Maya Wolfensberger" userId="6d83c683-b7c7-4ac0-9d3d-6b4b670a0afc" providerId="ADAL" clId="{CAE12C32-E7B1-4153-BB8B-A7910A4B170D}" dt="2024-06-12T09:36:51.345" v="1047" actId="1076"/>
        <pc:sldMkLst>
          <pc:docMk/>
          <pc:sldMk cId="2508177001" sldId="992"/>
        </pc:sldMkLst>
        <pc:spChg chg="mod">
          <ac:chgData name="Maya Wolfensberger" userId="6d83c683-b7c7-4ac0-9d3d-6b4b670a0afc" providerId="ADAL" clId="{CAE12C32-E7B1-4153-BB8B-A7910A4B170D}" dt="2024-06-12T09:36:51.345" v="1047" actId="1076"/>
          <ac:spMkLst>
            <pc:docMk/>
            <pc:sldMk cId="2508177001" sldId="992"/>
            <ac:spMk id="3" creationId="{858026F5-F318-7501-FF84-FE9168906EC0}"/>
          </ac:spMkLst>
        </pc:spChg>
        <pc:spChg chg="mod">
          <ac:chgData name="Maya Wolfensberger" userId="6d83c683-b7c7-4ac0-9d3d-6b4b670a0afc" providerId="ADAL" clId="{CAE12C32-E7B1-4153-BB8B-A7910A4B170D}" dt="2024-06-12T09:36:51.345" v="1047" actId="1076"/>
          <ac:spMkLst>
            <pc:docMk/>
            <pc:sldMk cId="2508177001" sldId="992"/>
            <ac:spMk id="4" creationId="{476B7752-8891-E31A-4365-937D84416F91}"/>
          </ac:spMkLst>
        </pc:spChg>
        <pc:spChg chg="mod">
          <ac:chgData name="Maya Wolfensberger" userId="6d83c683-b7c7-4ac0-9d3d-6b4b670a0afc" providerId="ADAL" clId="{CAE12C32-E7B1-4153-BB8B-A7910A4B170D}" dt="2024-06-12T09:36:51.345" v="1047" actId="1076"/>
          <ac:spMkLst>
            <pc:docMk/>
            <pc:sldMk cId="2508177001" sldId="992"/>
            <ac:spMk id="5" creationId="{EE6CEA7E-88D4-2950-EAC2-441119B350F4}"/>
          </ac:spMkLst>
        </pc:spChg>
        <pc:spChg chg="mod">
          <ac:chgData name="Maya Wolfensberger" userId="6d83c683-b7c7-4ac0-9d3d-6b4b670a0afc" providerId="ADAL" clId="{CAE12C32-E7B1-4153-BB8B-A7910A4B170D}" dt="2024-06-12T09:36:51.345" v="1047" actId="1076"/>
          <ac:spMkLst>
            <pc:docMk/>
            <pc:sldMk cId="2508177001" sldId="992"/>
            <ac:spMk id="6" creationId="{B897E9A2-CFE4-9DCA-8647-A4F1481CE18D}"/>
          </ac:spMkLst>
        </pc:spChg>
        <pc:spChg chg="mod">
          <ac:chgData name="Maya Wolfensberger" userId="6d83c683-b7c7-4ac0-9d3d-6b4b670a0afc" providerId="ADAL" clId="{CAE12C32-E7B1-4153-BB8B-A7910A4B170D}" dt="2024-06-12T09:36:51.345" v="1047" actId="1076"/>
          <ac:spMkLst>
            <pc:docMk/>
            <pc:sldMk cId="2508177001" sldId="992"/>
            <ac:spMk id="11" creationId="{6C8FE822-E9AA-655D-0683-BFD60B780908}"/>
          </ac:spMkLst>
        </pc:spChg>
        <pc:spChg chg="add mod">
          <ac:chgData name="Maya Wolfensberger" userId="6d83c683-b7c7-4ac0-9d3d-6b4b670a0afc" providerId="ADAL" clId="{CAE12C32-E7B1-4153-BB8B-A7910A4B170D}" dt="2024-06-12T09:36:51.345" v="1047" actId="1076"/>
          <ac:spMkLst>
            <pc:docMk/>
            <pc:sldMk cId="2508177001" sldId="992"/>
            <ac:spMk id="12" creationId="{8474F07A-2E37-AF9D-0810-6E2362418F75}"/>
          </ac:spMkLst>
        </pc:spChg>
        <pc:spChg chg="mod">
          <ac:chgData name="Maya Wolfensberger" userId="6d83c683-b7c7-4ac0-9d3d-6b4b670a0afc" providerId="ADAL" clId="{CAE12C32-E7B1-4153-BB8B-A7910A4B170D}" dt="2024-06-12T09:36:51.345" v="1047" actId="1076"/>
          <ac:spMkLst>
            <pc:docMk/>
            <pc:sldMk cId="2508177001" sldId="992"/>
            <ac:spMk id="13" creationId="{35E01513-7935-460C-2757-FE3A6C5E8AC6}"/>
          </ac:spMkLst>
        </pc:spChg>
        <pc:spChg chg="mod">
          <ac:chgData name="Maya Wolfensberger" userId="6d83c683-b7c7-4ac0-9d3d-6b4b670a0afc" providerId="ADAL" clId="{CAE12C32-E7B1-4153-BB8B-A7910A4B170D}" dt="2024-06-12T09:36:51.345" v="1047" actId="1076"/>
          <ac:spMkLst>
            <pc:docMk/>
            <pc:sldMk cId="2508177001" sldId="992"/>
            <ac:spMk id="15" creationId="{5CD16748-A347-B06D-B3E3-3337D0C7A614}"/>
          </ac:spMkLst>
        </pc:spChg>
        <pc:spChg chg="add mod">
          <ac:chgData name="Maya Wolfensberger" userId="6d83c683-b7c7-4ac0-9d3d-6b4b670a0afc" providerId="ADAL" clId="{CAE12C32-E7B1-4153-BB8B-A7910A4B170D}" dt="2024-06-12T09:36:44.883" v="1046" actId="20577"/>
          <ac:spMkLst>
            <pc:docMk/>
            <pc:sldMk cId="2508177001" sldId="992"/>
            <ac:spMk id="16" creationId="{E412390E-8E02-9D43-0612-5FA5D9E20AEA}"/>
          </ac:spMkLst>
        </pc:spChg>
        <pc:graphicFrameChg chg="del mod">
          <ac:chgData name="Maya Wolfensberger" userId="6d83c683-b7c7-4ac0-9d3d-6b4b670a0afc" providerId="ADAL" clId="{CAE12C32-E7B1-4153-BB8B-A7910A4B170D}" dt="2024-06-11T11:47:20.706" v="29" actId="478"/>
          <ac:graphicFrameMkLst>
            <pc:docMk/>
            <pc:sldMk cId="2508177001" sldId="992"/>
            <ac:graphicFrameMk id="8" creationId="{CF2AC22A-1E1B-9313-0895-5F40364850BA}"/>
          </ac:graphicFrameMkLst>
        </pc:graphicFrameChg>
        <pc:picChg chg="mod">
          <ac:chgData name="Maya Wolfensberger" userId="6d83c683-b7c7-4ac0-9d3d-6b4b670a0afc" providerId="ADAL" clId="{CAE12C32-E7B1-4153-BB8B-A7910A4B170D}" dt="2024-06-12T09:36:51.345" v="1047" actId="1076"/>
          <ac:picMkLst>
            <pc:docMk/>
            <pc:sldMk cId="2508177001" sldId="992"/>
            <ac:picMk id="7" creationId="{31869613-27E9-15C2-DD4D-241B482B8673}"/>
          </ac:picMkLst>
        </pc:picChg>
        <pc:picChg chg="mod">
          <ac:chgData name="Maya Wolfensberger" userId="6d83c683-b7c7-4ac0-9d3d-6b4b670a0afc" providerId="ADAL" clId="{CAE12C32-E7B1-4153-BB8B-A7910A4B170D}" dt="2024-06-12T09:36:51.345" v="1047" actId="1076"/>
          <ac:picMkLst>
            <pc:docMk/>
            <pc:sldMk cId="2508177001" sldId="992"/>
            <ac:picMk id="10" creationId="{295EC9D0-64D4-79D1-6A4D-A6DFDB96A28B}"/>
          </ac:picMkLst>
        </pc:picChg>
        <pc:picChg chg="mod">
          <ac:chgData name="Maya Wolfensberger" userId="6d83c683-b7c7-4ac0-9d3d-6b4b670a0afc" providerId="ADAL" clId="{CAE12C32-E7B1-4153-BB8B-A7910A4B170D}" dt="2024-06-12T09:36:51.345" v="1047" actId="1076"/>
          <ac:picMkLst>
            <pc:docMk/>
            <pc:sldMk cId="2508177001" sldId="992"/>
            <ac:picMk id="14" creationId="{19922018-9E17-0215-9CED-95E62E79B7BC}"/>
          </ac:picMkLst>
        </pc:picChg>
      </pc:sldChg>
      <pc:sldChg chg="new del">
        <pc:chgData name="Maya Wolfensberger" userId="6d83c683-b7c7-4ac0-9d3d-6b4b670a0afc" providerId="ADAL" clId="{CAE12C32-E7B1-4153-BB8B-A7910A4B170D}" dt="2024-06-12T09:22:24.517" v="672" actId="47"/>
        <pc:sldMkLst>
          <pc:docMk/>
          <pc:sldMk cId="2414100483" sldId="993"/>
        </pc:sldMkLst>
      </pc:sldChg>
    </pc:docChg>
  </pc:docChgLst>
  <pc:docChgLst>
    <pc:chgData name="Maya Wolfensberger" userId="S::maya.wolfensberger@helvetas.org::6d83c683-b7c7-4ac0-9d3d-6b4b670a0afc" providerId="AD" clId="Web-{770F9FC1-5A6F-807B-66E3-323C166D3EAA}"/>
    <pc:docChg chg="addSld delSld modSld">
      <pc:chgData name="Maya Wolfensberger" userId="S::maya.wolfensberger@helvetas.org::6d83c683-b7c7-4ac0-9d3d-6b4b670a0afc" providerId="AD" clId="Web-{770F9FC1-5A6F-807B-66E3-323C166D3EAA}" dt="2024-06-17T07:47:39.637" v="55"/>
      <pc:docMkLst>
        <pc:docMk/>
      </pc:docMkLst>
      <pc:sldChg chg="add">
        <pc:chgData name="Maya Wolfensberger" userId="S::maya.wolfensberger@helvetas.org::6d83c683-b7c7-4ac0-9d3d-6b4b670a0afc" providerId="AD" clId="Web-{770F9FC1-5A6F-807B-66E3-323C166D3EAA}" dt="2024-06-17T07:47:35.793" v="54"/>
        <pc:sldMkLst>
          <pc:docMk/>
          <pc:sldMk cId="1008534397" sldId="259"/>
        </pc:sldMkLst>
      </pc:sldChg>
      <pc:sldChg chg="addSp delSp modSp del">
        <pc:chgData name="Maya Wolfensberger" userId="S::maya.wolfensberger@helvetas.org::6d83c683-b7c7-4ac0-9d3d-6b4b670a0afc" providerId="AD" clId="Web-{770F9FC1-5A6F-807B-66E3-323C166D3EAA}" dt="2024-06-17T07:47:39.637" v="55"/>
        <pc:sldMkLst>
          <pc:docMk/>
          <pc:sldMk cId="4247844461" sldId="388"/>
        </pc:sldMkLst>
        <pc:spChg chg="del">
          <ac:chgData name="Maya Wolfensberger" userId="S::maya.wolfensberger@helvetas.org::6d83c683-b7c7-4ac0-9d3d-6b4b670a0afc" providerId="AD" clId="Web-{770F9FC1-5A6F-807B-66E3-323C166D3EAA}" dt="2024-06-17T07:46:51.808" v="53"/>
          <ac:spMkLst>
            <pc:docMk/>
            <pc:sldMk cId="4247844461" sldId="388"/>
            <ac:spMk id="3" creationId="{D5DF3FA5-E01F-CAA5-3450-B3CA240E32EC}"/>
          </ac:spMkLst>
        </pc:spChg>
        <pc:picChg chg="add mod ord">
          <ac:chgData name="Maya Wolfensberger" userId="S::maya.wolfensberger@helvetas.org::6d83c683-b7c7-4ac0-9d3d-6b4b670a0afc" providerId="AD" clId="Web-{770F9FC1-5A6F-807B-66E3-323C166D3EAA}" dt="2024-06-17T07:46:51.808" v="53"/>
          <ac:picMkLst>
            <pc:docMk/>
            <pc:sldMk cId="4247844461" sldId="388"/>
            <ac:picMk id="2" creationId="{1C298E71-78BF-0CE1-61BA-8E422531EC76}"/>
          </ac:picMkLst>
        </pc:picChg>
      </pc:sldChg>
      <pc:sldChg chg="addSp delSp modSp">
        <pc:chgData name="Maya Wolfensberger" userId="S::maya.wolfensberger@helvetas.org::6d83c683-b7c7-4ac0-9d3d-6b4b670a0afc" providerId="AD" clId="Web-{770F9FC1-5A6F-807B-66E3-323C166D3EAA}" dt="2024-06-17T07:44:44.103" v="52" actId="20577"/>
        <pc:sldMkLst>
          <pc:docMk/>
          <pc:sldMk cId="3031085345" sldId="986"/>
        </pc:sldMkLst>
        <pc:spChg chg="mod">
          <ac:chgData name="Maya Wolfensberger" userId="S::maya.wolfensberger@helvetas.org::6d83c683-b7c7-4ac0-9d3d-6b4b670a0afc" providerId="AD" clId="Web-{770F9FC1-5A6F-807B-66E3-323C166D3EAA}" dt="2024-06-17T07:44:44.103" v="52" actId="20577"/>
          <ac:spMkLst>
            <pc:docMk/>
            <pc:sldMk cId="3031085345" sldId="986"/>
            <ac:spMk id="2" creationId="{1ACDCFF8-0AC5-6B56-EE8D-348C750E19A8}"/>
          </ac:spMkLst>
        </pc:spChg>
        <pc:spChg chg="mod">
          <ac:chgData name="Maya Wolfensberger" userId="S::maya.wolfensberger@helvetas.org::6d83c683-b7c7-4ac0-9d3d-6b4b670a0afc" providerId="AD" clId="Web-{770F9FC1-5A6F-807B-66E3-323C166D3EAA}" dt="2024-06-17T07:44:26.869" v="45" actId="20577"/>
          <ac:spMkLst>
            <pc:docMk/>
            <pc:sldMk cId="3031085345" sldId="986"/>
            <ac:spMk id="3" creationId="{DCD513A8-5448-94AD-9FDB-3B47DBB953FB}"/>
          </ac:spMkLst>
        </pc:spChg>
        <pc:spChg chg="mod">
          <ac:chgData name="Maya Wolfensberger" userId="S::maya.wolfensberger@helvetas.org::6d83c683-b7c7-4ac0-9d3d-6b4b670a0afc" providerId="AD" clId="Web-{770F9FC1-5A6F-807B-66E3-323C166D3EAA}" dt="2024-06-17T07:44:16.697" v="41" actId="1076"/>
          <ac:spMkLst>
            <pc:docMk/>
            <pc:sldMk cId="3031085345" sldId="986"/>
            <ac:spMk id="10" creationId="{25F924F5-E9DE-7054-E080-BA1ABB83024A}"/>
          </ac:spMkLst>
        </pc:spChg>
        <pc:picChg chg="add mod modCrop">
          <ac:chgData name="Maya Wolfensberger" userId="S::maya.wolfensberger@helvetas.org::6d83c683-b7c7-4ac0-9d3d-6b4b670a0afc" providerId="AD" clId="Web-{770F9FC1-5A6F-807B-66E3-323C166D3EAA}" dt="2024-06-17T07:44:11.884" v="40" actId="1076"/>
          <ac:picMkLst>
            <pc:docMk/>
            <pc:sldMk cId="3031085345" sldId="986"/>
            <ac:picMk id="4" creationId="{B9CAC6DA-6F69-68B6-F1AD-8999B2C74643}"/>
          </ac:picMkLst>
        </pc:picChg>
        <pc:picChg chg="del">
          <ac:chgData name="Maya Wolfensberger" userId="S::maya.wolfensberger@helvetas.org::6d83c683-b7c7-4ac0-9d3d-6b4b670a0afc" providerId="AD" clId="Web-{770F9FC1-5A6F-807B-66E3-323C166D3EAA}" dt="2024-06-17T07:43:38.837" v="35"/>
          <ac:picMkLst>
            <pc:docMk/>
            <pc:sldMk cId="3031085345" sldId="986"/>
            <ac:picMk id="9" creationId="{8BCD3377-DFC4-717D-73F4-39F5D0BFD8AE}"/>
          </ac:picMkLst>
        </pc:picChg>
      </pc:sldChg>
      <pc:sldChg chg="delSp modSp delAnim">
        <pc:chgData name="Maya Wolfensberger" userId="S::maya.wolfensberger@helvetas.org::6d83c683-b7c7-4ac0-9d3d-6b4b670a0afc" providerId="AD" clId="Web-{770F9FC1-5A6F-807B-66E3-323C166D3EAA}" dt="2024-06-17T07:31:14.060" v="34" actId="14100"/>
        <pc:sldMkLst>
          <pc:docMk/>
          <pc:sldMk cId="2508177001" sldId="992"/>
        </pc:sldMkLst>
        <pc:spChg chg="mod">
          <ac:chgData name="Maya Wolfensberger" userId="S::maya.wolfensberger@helvetas.org::6d83c683-b7c7-4ac0-9d3d-6b4b670a0afc" providerId="AD" clId="Web-{770F9FC1-5A6F-807B-66E3-323C166D3EAA}" dt="2024-06-17T07:31:14.060" v="34" actId="14100"/>
          <ac:spMkLst>
            <pc:docMk/>
            <pc:sldMk cId="2508177001" sldId="992"/>
            <ac:spMk id="6" creationId="{B897E9A2-CFE4-9DCA-8647-A4F1481CE18D}"/>
          </ac:spMkLst>
        </pc:spChg>
        <pc:spChg chg="del">
          <ac:chgData name="Maya Wolfensberger" userId="S::maya.wolfensberger@helvetas.org::6d83c683-b7c7-4ac0-9d3d-6b4b670a0afc" providerId="AD" clId="Web-{770F9FC1-5A6F-807B-66E3-323C166D3EAA}" dt="2024-06-17T07:29:27.386" v="22"/>
          <ac:spMkLst>
            <pc:docMk/>
            <pc:sldMk cId="2508177001" sldId="992"/>
            <ac:spMk id="11" creationId="{6C8FE822-E9AA-655D-0683-BFD60B780908}"/>
          </ac:spMkLst>
        </pc:spChg>
        <pc:spChg chg="mod">
          <ac:chgData name="Maya Wolfensberger" userId="S::maya.wolfensberger@helvetas.org::6d83c683-b7c7-4ac0-9d3d-6b4b670a0afc" providerId="AD" clId="Web-{770F9FC1-5A6F-807B-66E3-323C166D3EAA}" dt="2024-06-17T07:30:57.419" v="24" actId="20577"/>
          <ac:spMkLst>
            <pc:docMk/>
            <pc:sldMk cId="2508177001" sldId="992"/>
            <ac:spMk id="15" creationId="{5CD16748-A347-B06D-B3E3-3337D0C7A61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565650469836027"/>
          <c:y val="0.14495888938290941"/>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participating countries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2018</c:v>
                </c:pt>
                <c:pt idx="1">
                  <c:v>2019</c:v>
                </c:pt>
                <c:pt idx="2">
                  <c:v>2020</c:v>
                </c:pt>
                <c:pt idx="3">
                  <c:v>2021</c:v>
                </c:pt>
                <c:pt idx="4">
                  <c:v>2022</c:v>
                </c:pt>
              </c:numCache>
            </c:numRef>
          </c:cat>
          <c:val>
            <c:numRef>
              <c:f>Sheet1!$B$2:$B$6</c:f>
              <c:numCache>
                <c:formatCode>General</c:formatCode>
                <c:ptCount val="5"/>
                <c:pt idx="0">
                  <c:v>4</c:v>
                </c:pt>
                <c:pt idx="1">
                  <c:v>10</c:v>
                </c:pt>
                <c:pt idx="2">
                  <c:v>24</c:v>
                </c:pt>
                <c:pt idx="3">
                  <c:v>29</c:v>
                </c:pt>
                <c:pt idx="4">
                  <c:v>34</c:v>
                </c:pt>
              </c:numCache>
            </c:numRef>
          </c:val>
          <c:extLst>
            <c:ext xmlns:c16="http://schemas.microsoft.com/office/drawing/2014/chart" uri="{C3380CC4-5D6E-409C-BE32-E72D297353CC}">
              <c16:uniqueId val="{00000000-9631-4257-BDB1-A50395529290}"/>
            </c:ext>
          </c:extLst>
        </c:ser>
        <c:dLbls>
          <c:showLegendKey val="0"/>
          <c:showVal val="0"/>
          <c:showCatName val="0"/>
          <c:showSerName val="0"/>
          <c:showPercent val="0"/>
          <c:showBubbleSize val="0"/>
        </c:dLbls>
        <c:gapWidth val="219"/>
        <c:overlap val="-27"/>
        <c:axId val="1082300991"/>
        <c:axId val="828744479"/>
      </c:barChart>
      <c:catAx>
        <c:axId val="108230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8744479"/>
        <c:crosses val="autoZero"/>
        <c:auto val="1"/>
        <c:lblAlgn val="ctr"/>
        <c:lblOffset val="100"/>
        <c:noMultiLvlLbl val="0"/>
      </c:catAx>
      <c:valAx>
        <c:axId val="828744479"/>
        <c:scaling>
          <c:orientation val="minMax"/>
        </c:scaling>
        <c:delete val="1"/>
        <c:axPos val="l"/>
        <c:numFmt formatCode="General" sourceLinked="1"/>
        <c:majorTickMark val="none"/>
        <c:minorTickMark val="none"/>
        <c:tickLblPos val="nextTo"/>
        <c:crossAx val="108230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2"/>
            <a:ext cx="2950689" cy="496406"/>
          </a:xfrm>
          <a:prstGeom prst="rect">
            <a:avLst/>
          </a:prstGeom>
          <a:noFill/>
          <a:ln w="9525">
            <a:noFill/>
            <a:miter lim="800000"/>
            <a:headEnd/>
            <a:tailEnd/>
          </a:ln>
        </p:spPr>
        <p:txBody>
          <a:bodyPr vert="horz" wrap="square" lIns="92387" tIns="46194" rIns="92387" bIns="46194" numCol="1" anchor="t" anchorCtr="0" compatLnSpc="1">
            <a:prstTxWarp prst="textNoShape">
              <a:avLst/>
            </a:prstTxWarp>
          </a:bodyPr>
          <a:lstStyle>
            <a:lvl1pPr eaLnBrk="0" hangingPunct="0">
              <a:spcBef>
                <a:spcPct val="0"/>
              </a:spcBef>
              <a:defRPr sz="1200">
                <a:solidFill>
                  <a:schemeClr val="tx2"/>
                </a:solidFill>
                <a:latin typeface="Arial" charset="0"/>
                <a:ea typeface="ＭＳ Ｐゴシック" pitchFamily="1" charset="-128"/>
              </a:defRPr>
            </a:lvl1pPr>
          </a:lstStyle>
          <a:p>
            <a:pPr>
              <a:defRPr/>
            </a:pPr>
            <a:endParaRPr lang="de-DE"/>
          </a:p>
        </p:txBody>
      </p:sp>
      <p:sp>
        <p:nvSpPr>
          <p:cNvPr id="7171" name="Rectangle 3"/>
          <p:cNvSpPr>
            <a:spLocks noGrp="1" noChangeArrowheads="1"/>
          </p:cNvSpPr>
          <p:nvPr>
            <p:ph type="dt" sz="quarter" idx="1"/>
          </p:nvPr>
        </p:nvSpPr>
        <p:spPr bwMode="auto">
          <a:xfrm>
            <a:off x="3858101" y="2"/>
            <a:ext cx="2950689" cy="496406"/>
          </a:xfrm>
          <a:prstGeom prst="rect">
            <a:avLst/>
          </a:prstGeom>
          <a:noFill/>
          <a:ln w="9525">
            <a:noFill/>
            <a:miter lim="800000"/>
            <a:headEnd/>
            <a:tailEnd/>
          </a:ln>
        </p:spPr>
        <p:txBody>
          <a:bodyPr vert="horz" wrap="square" lIns="92387" tIns="46194" rIns="92387" bIns="46194" numCol="1" anchor="t" anchorCtr="0" compatLnSpc="1">
            <a:prstTxWarp prst="textNoShape">
              <a:avLst/>
            </a:prstTxWarp>
          </a:bodyPr>
          <a:lstStyle>
            <a:lvl1pPr algn="r" eaLnBrk="0" hangingPunct="0">
              <a:spcBef>
                <a:spcPct val="0"/>
              </a:spcBef>
              <a:defRPr sz="1200">
                <a:solidFill>
                  <a:schemeClr val="tx2"/>
                </a:solidFill>
                <a:latin typeface="Arial" charset="0"/>
                <a:ea typeface="ＭＳ Ｐゴシック" pitchFamily="1" charset="-128"/>
              </a:defRPr>
            </a:lvl1pPr>
          </a:lstStyle>
          <a:p>
            <a:pPr>
              <a:defRPr/>
            </a:pPr>
            <a:endParaRPr lang="de-DE"/>
          </a:p>
        </p:txBody>
      </p:sp>
      <p:sp>
        <p:nvSpPr>
          <p:cNvPr id="7172" name="Rectangle 4"/>
          <p:cNvSpPr>
            <a:spLocks noGrp="1" noChangeArrowheads="1"/>
          </p:cNvSpPr>
          <p:nvPr>
            <p:ph type="ftr" sz="quarter" idx="2"/>
          </p:nvPr>
        </p:nvSpPr>
        <p:spPr bwMode="auto">
          <a:xfrm>
            <a:off x="3" y="9444520"/>
            <a:ext cx="2950689" cy="496406"/>
          </a:xfrm>
          <a:prstGeom prst="rect">
            <a:avLst/>
          </a:prstGeom>
          <a:noFill/>
          <a:ln w="9525">
            <a:noFill/>
            <a:miter lim="800000"/>
            <a:headEnd/>
            <a:tailEnd/>
          </a:ln>
        </p:spPr>
        <p:txBody>
          <a:bodyPr vert="horz" wrap="square" lIns="92387" tIns="46194" rIns="92387" bIns="46194" numCol="1" anchor="b" anchorCtr="0" compatLnSpc="1">
            <a:prstTxWarp prst="textNoShape">
              <a:avLst/>
            </a:prstTxWarp>
          </a:bodyPr>
          <a:lstStyle>
            <a:lvl1pPr eaLnBrk="0" hangingPunct="0">
              <a:spcBef>
                <a:spcPct val="0"/>
              </a:spcBef>
              <a:defRPr sz="1200">
                <a:solidFill>
                  <a:schemeClr val="tx2"/>
                </a:solidFill>
                <a:latin typeface="Arial" charset="0"/>
                <a:ea typeface="ＭＳ Ｐゴシック" pitchFamily="1" charset="-128"/>
              </a:defRPr>
            </a:lvl1pPr>
          </a:lstStyle>
          <a:p>
            <a:pPr>
              <a:defRPr/>
            </a:pPr>
            <a:endParaRPr lang="de-DE"/>
          </a:p>
        </p:txBody>
      </p:sp>
      <p:sp>
        <p:nvSpPr>
          <p:cNvPr id="7173" name="Rectangle 5"/>
          <p:cNvSpPr>
            <a:spLocks noGrp="1" noChangeArrowheads="1"/>
          </p:cNvSpPr>
          <p:nvPr>
            <p:ph type="sldNum" sz="quarter" idx="3"/>
          </p:nvPr>
        </p:nvSpPr>
        <p:spPr bwMode="auto">
          <a:xfrm>
            <a:off x="3858101" y="9444520"/>
            <a:ext cx="2950689" cy="496406"/>
          </a:xfrm>
          <a:prstGeom prst="rect">
            <a:avLst/>
          </a:prstGeom>
          <a:noFill/>
          <a:ln w="9525">
            <a:noFill/>
            <a:miter lim="800000"/>
            <a:headEnd/>
            <a:tailEnd/>
          </a:ln>
        </p:spPr>
        <p:txBody>
          <a:bodyPr vert="horz" wrap="square" lIns="92387" tIns="46194" rIns="92387" bIns="46194" numCol="1" anchor="b" anchorCtr="0" compatLnSpc="1">
            <a:prstTxWarp prst="textNoShape">
              <a:avLst/>
            </a:prstTxWarp>
          </a:bodyPr>
          <a:lstStyle>
            <a:lvl1pPr algn="r" eaLnBrk="0" hangingPunct="0">
              <a:spcBef>
                <a:spcPct val="0"/>
              </a:spcBef>
              <a:defRPr sz="1200">
                <a:solidFill>
                  <a:schemeClr val="tx2"/>
                </a:solidFill>
                <a:latin typeface="Arial" charset="0"/>
                <a:ea typeface="ＭＳ Ｐゴシック" pitchFamily="1" charset="-128"/>
              </a:defRPr>
            </a:lvl1pPr>
          </a:lstStyle>
          <a:p>
            <a:pPr>
              <a:defRPr/>
            </a:pPr>
            <a:fld id="{9C39890F-5A30-4D90-9B07-F18A657492A8}" type="slidenum">
              <a:rPr lang="de-CH"/>
              <a:pPr>
                <a:defRPr/>
              </a:pPr>
              <a:t>‹#›</a:t>
            </a:fld>
            <a:endParaRPr lang="de-CH"/>
          </a:p>
        </p:txBody>
      </p:sp>
    </p:spTree>
    <p:extLst>
      <p:ext uri="{BB962C8B-B14F-4D97-AF65-F5344CB8AC3E}">
        <p14:creationId xmlns:p14="http://schemas.microsoft.com/office/powerpoint/2010/main" val="115036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2"/>
            <a:ext cx="2950689" cy="496406"/>
          </a:xfrm>
          <a:prstGeom prst="rect">
            <a:avLst/>
          </a:prstGeom>
          <a:noFill/>
          <a:ln w="9525">
            <a:noFill/>
            <a:miter lim="800000"/>
            <a:headEnd/>
            <a:tailEnd/>
          </a:ln>
        </p:spPr>
        <p:txBody>
          <a:bodyPr vert="horz" wrap="square" lIns="92387" tIns="46194" rIns="92387" bIns="46194" numCol="1" anchor="t" anchorCtr="0" compatLnSpc="1">
            <a:prstTxWarp prst="textNoShape">
              <a:avLst/>
            </a:prstTxWarp>
          </a:bodyPr>
          <a:lstStyle>
            <a:lvl1pPr eaLnBrk="0" hangingPunct="0">
              <a:spcBef>
                <a:spcPct val="0"/>
              </a:spcBef>
              <a:defRPr sz="1200">
                <a:solidFill>
                  <a:schemeClr val="tx1"/>
                </a:solidFill>
                <a:latin typeface="Arial" charset="0"/>
                <a:ea typeface="ＭＳ Ｐゴシック" pitchFamily="1" charset="-128"/>
              </a:defRPr>
            </a:lvl1pPr>
          </a:lstStyle>
          <a:p>
            <a:pPr>
              <a:defRPr/>
            </a:pPr>
            <a:endParaRPr lang="de-DE"/>
          </a:p>
        </p:txBody>
      </p:sp>
      <p:sp>
        <p:nvSpPr>
          <p:cNvPr id="4099" name="Rectangle 3"/>
          <p:cNvSpPr>
            <a:spLocks noGrp="1" noChangeArrowheads="1"/>
          </p:cNvSpPr>
          <p:nvPr>
            <p:ph type="dt" idx="1"/>
          </p:nvPr>
        </p:nvSpPr>
        <p:spPr bwMode="auto">
          <a:xfrm>
            <a:off x="3858101" y="2"/>
            <a:ext cx="2950689" cy="496406"/>
          </a:xfrm>
          <a:prstGeom prst="rect">
            <a:avLst/>
          </a:prstGeom>
          <a:noFill/>
          <a:ln w="9525">
            <a:noFill/>
            <a:miter lim="800000"/>
            <a:headEnd/>
            <a:tailEnd/>
          </a:ln>
        </p:spPr>
        <p:txBody>
          <a:bodyPr vert="horz" wrap="square" lIns="92387" tIns="46194" rIns="92387" bIns="46194" numCol="1" anchor="t" anchorCtr="0" compatLnSpc="1">
            <a:prstTxWarp prst="textNoShape">
              <a:avLst/>
            </a:prstTxWarp>
          </a:bodyPr>
          <a:lstStyle>
            <a:lvl1pPr algn="r" eaLnBrk="0" hangingPunct="0">
              <a:spcBef>
                <a:spcPct val="0"/>
              </a:spcBef>
              <a:defRPr sz="1200">
                <a:solidFill>
                  <a:schemeClr val="tx1"/>
                </a:solidFill>
                <a:latin typeface="Arial" charset="0"/>
                <a:ea typeface="ＭＳ Ｐゴシック" pitchFamily="1" charset="-128"/>
              </a:defRPr>
            </a:lvl1pPr>
          </a:lstStyle>
          <a:p>
            <a:pPr>
              <a:defRPr/>
            </a:pPr>
            <a:endParaRPr lang="de-DE"/>
          </a:p>
        </p:txBody>
      </p:sp>
      <p:sp>
        <p:nvSpPr>
          <p:cNvPr id="7172" name="Rectangle 4"/>
          <p:cNvSpPr>
            <a:spLocks noGrp="1" noRot="1" noChangeAspect="1" noChangeArrowheads="1" noTextEdit="1"/>
          </p:cNvSpPr>
          <p:nvPr>
            <p:ph type="sldImg" idx="2"/>
          </p:nvPr>
        </p:nvSpPr>
        <p:spPr bwMode="auto">
          <a:xfrm>
            <a:off x="88900" y="746125"/>
            <a:ext cx="6630988" cy="37290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7410" y="4722263"/>
            <a:ext cx="4993969" cy="4472455"/>
          </a:xfrm>
          <a:prstGeom prst="rect">
            <a:avLst/>
          </a:prstGeom>
          <a:noFill/>
          <a:ln w="9525">
            <a:noFill/>
            <a:miter lim="800000"/>
            <a:headEnd/>
            <a:tailEnd/>
          </a:ln>
        </p:spPr>
        <p:txBody>
          <a:bodyPr vert="horz" wrap="square" lIns="92387" tIns="46194" rIns="92387" bIns="46194" numCol="1" anchor="t" anchorCtr="0" compatLnSpc="1">
            <a:prstTxWarp prst="textNoShape">
              <a:avLst/>
            </a:prstTxWarp>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102" name="Rectangle 6"/>
          <p:cNvSpPr>
            <a:spLocks noGrp="1" noChangeArrowheads="1"/>
          </p:cNvSpPr>
          <p:nvPr>
            <p:ph type="ftr" sz="quarter" idx="4"/>
          </p:nvPr>
        </p:nvSpPr>
        <p:spPr bwMode="auto">
          <a:xfrm>
            <a:off x="3" y="9444520"/>
            <a:ext cx="2950689" cy="496406"/>
          </a:xfrm>
          <a:prstGeom prst="rect">
            <a:avLst/>
          </a:prstGeom>
          <a:noFill/>
          <a:ln w="9525">
            <a:noFill/>
            <a:miter lim="800000"/>
            <a:headEnd/>
            <a:tailEnd/>
          </a:ln>
        </p:spPr>
        <p:txBody>
          <a:bodyPr vert="horz" wrap="square" lIns="92387" tIns="46194" rIns="92387" bIns="46194" numCol="1" anchor="b" anchorCtr="0" compatLnSpc="1">
            <a:prstTxWarp prst="textNoShape">
              <a:avLst/>
            </a:prstTxWarp>
          </a:bodyPr>
          <a:lstStyle>
            <a:lvl1pPr eaLnBrk="0" hangingPunct="0">
              <a:spcBef>
                <a:spcPct val="0"/>
              </a:spcBef>
              <a:defRPr sz="1200">
                <a:solidFill>
                  <a:schemeClr val="tx1"/>
                </a:solidFill>
                <a:latin typeface="Arial" charset="0"/>
                <a:ea typeface="ＭＳ Ｐゴシック" pitchFamily="1" charset="-128"/>
              </a:defRPr>
            </a:lvl1pPr>
          </a:lstStyle>
          <a:p>
            <a:pPr>
              <a:defRPr/>
            </a:pPr>
            <a:endParaRPr lang="de-DE"/>
          </a:p>
        </p:txBody>
      </p:sp>
      <p:sp>
        <p:nvSpPr>
          <p:cNvPr id="4103" name="Rectangle 7"/>
          <p:cNvSpPr>
            <a:spLocks noGrp="1" noChangeArrowheads="1"/>
          </p:cNvSpPr>
          <p:nvPr>
            <p:ph type="sldNum" sz="quarter" idx="5"/>
          </p:nvPr>
        </p:nvSpPr>
        <p:spPr bwMode="auto">
          <a:xfrm>
            <a:off x="3858101" y="9444520"/>
            <a:ext cx="2950689" cy="496406"/>
          </a:xfrm>
          <a:prstGeom prst="rect">
            <a:avLst/>
          </a:prstGeom>
          <a:noFill/>
          <a:ln w="9525">
            <a:noFill/>
            <a:miter lim="800000"/>
            <a:headEnd/>
            <a:tailEnd/>
          </a:ln>
        </p:spPr>
        <p:txBody>
          <a:bodyPr vert="horz" wrap="square" lIns="92387" tIns="46194" rIns="92387" bIns="46194" numCol="1" anchor="b" anchorCtr="0" compatLnSpc="1">
            <a:prstTxWarp prst="textNoShape">
              <a:avLst/>
            </a:prstTxWarp>
          </a:bodyPr>
          <a:lstStyle>
            <a:lvl1pPr algn="r" eaLnBrk="0" hangingPunct="0">
              <a:spcBef>
                <a:spcPct val="0"/>
              </a:spcBef>
              <a:defRPr sz="1200">
                <a:solidFill>
                  <a:schemeClr val="tx1"/>
                </a:solidFill>
                <a:latin typeface="Arial" charset="0"/>
                <a:ea typeface="ＭＳ Ｐゴシック" pitchFamily="1" charset="-128"/>
              </a:defRPr>
            </a:lvl1pPr>
          </a:lstStyle>
          <a:p>
            <a:pPr>
              <a:defRPr/>
            </a:pPr>
            <a:fld id="{016D7A35-F58F-4FB0-84B9-7229E31DE9CB}" type="slidenum">
              <a:rPr lang="de-CH"/>
              <a:pPr>
                <a:defRPr/>
              </a:pPr>
              <a:t>‹#›</a:t>
            </a:fld>
            <a:endParaRPr lang="de-CH"/>
          </a:p>
        </p:txBody>
      </p:sp>
    </p:spTree>
    <p:extLst>
      <p:ext uri="{BB962C8B-B14F-4D97-AF65-F5344CB8AC3E}">
        <p14:creationId xmlns:p14="http://schemas.microsoft.com/office/powerpoint/2010/main" val="1548303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a:solidFill>
                  <a:srgbClr val="4D5156"/>
                </a:solidFill>
                <a:effectLst/>
                <a:latin typeface="arial" panose="020B0604020202020204" pitchFamily="34" charset="0"/>
              </a:rPr>
              <a:t>fund that has been created to earmark financial resources to the decarbonization process within HELVETAS.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a:solidFill>
                  <a:srgbClr val="4D5156"/>
                </a:solidFill>
                <a:effectLst/>
                <a:latin typeface="arial" panose="020B0604020202020204" pitchFamily="34" charset="0"/>
              </a:rPr>
              <a:t>Short recap to recall what has already been discussed and what the aim of today's discussion is.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i="0">
              <a:solidFill>
                <a:srgbClr val="4D5156"/>
              </a:solidFill>
              <a:effectLst/>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a:p>
        </p:txBody>
      </p:sp>
      <p:sp>
        <p:nvSpPr>
          <p:cNvPr id="4" name="Slide Number Placeholder 3"/>
          <p:cNvSpPr>
            <a:spLocks noGrp="1"/>
          </p:cNvSpPr>
          <p:nvPr>
            <p:ph type="sldNum" sz="quarter" idx="5"/>
          </p:nvPr>
        </p:nvSpPr>
        <p:spPr/>
        <p:txBody>
          <a:bodyPr/>
          <a:lstStyle/>
          <a:p>
            <a:pPr>
              <a:defRPr/>
            </a:pPr>
            <a:fld id="{016D7A35-F58F-4FB0-84B9-7229E31DE9CB}" type="slidenum">
              <a:rPr lang="de-CH" smtClean="0"/>
              <a:pPr>
                <a:defRPr/>
              </a:pPr>
              <a:t>1</a:t>
            </a:fld>
            <a:endParaRPr lang="de-CH"/>
          </a:p>
        </p:txBody>
      </p:sp>
    </p:spTree>
    <p:extLst>
      <p:ext uri="{BB962C8B-B14F-4D97-AF65-F5344CB8AC3E}">
        <p14:creationId xmlns:p14="http://schemas.microsoft.com/office/powerpoint/2010/main" val="2564828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atin typeface="Arial"/>
                <a:ea typeface="ＭＳ Ｐゴシック"/>
                <a:cs typeface="Arial"/>
              </a:rPr>
              <a:t>We have since long been monitoring the emissions caused by air travel, of those flights booked via the travel desk. </a:t>
            </a:r>
          </a:p>
          <a:p>
            <a:pPr>
              <a:defRPr/>
            </a:pPr>
            <a:r>
              <a:rPr lang="en-GB">
                <a:latin typeface="Arial"/>
                <a:ea typeface="ＭＳ Ｐゴシック"/>
                <a:cs typeface="Arial"/>
              </a:rPr>
              <a:t>In 2017 we decided to expand the system limits to a full carbon footprint of our Swiss emissions, all emissions that are caused by the energy consumption of our building, electricity, IT equipment, Waste etc. </a:t>
            </a:r>
          </a:p>
          <a:p>
            <a:pPr>
              <a:defRPr/>
            </a:pPr>
            <a:r>
              <a:rPr lang="en-GB">
                <a:latin typeface="Arial"/>
                <a:ea typeface="ＭＳ Ｐゴシック"/>
                <a:cs typeface="Arial"/>
              </a:rPr>
              <a:t>From 2018 onwards the carbon footprint has been expanded to our country offices, tarting with 4 countries, and then finally in 2022 reaching a complete Carbon footprint of all countries where we maintain offices. </a:t>
            </a:r>
          </a:p>
          <a:p>
            <a:pPr>
              <a:defRPr/>
            </a:pPr>
            <a:r>
              <a:rPr lang="en-GB">
                <a:latin typeface="Arial"/>
                <a:ea typeface="ＭＳ Ｐゴシック"/>
                <a:cs typeface="Arial"/>
              </a:rPr>
              <a:t>It has also </a:t>
            </a:r>
            <a:r>
              <a:rPr lang="en-GB" err="1">
                <a:latin typeface="Arial"/>
                <a:ea typeface="ＭＳ Ｐゴシック"/>
                <a:cs typeface="Arial"/>
              </a:rPr>
              <a:t>becoe</a:t>
            </a:r>
            <a:r>
              <a:rPr lang="en-GB">
                <a:latin typeface="Arial"/>
                <a:ea typeface="ＭＳ Ｐゴシック"/>
                <a:cs typeface="Arial"/>
              </a:rPr>
              <a:t> </a:t>
            </a:r>
            <a:r>
              <a:rPr lang="en-GB" err="1">
                <a:latin typeface="Arial"/>
                <a:ea typeface="ＭＳ Ｐゴシック"/>
                <a:cs typeface="Arial"/>
              </a:rPr>
              <a:t>mamndatory</a:t>
            </a:r>
            <a:r>
              <a:rPr lang="en-GB">
                <a:latin typeface="Arial"/>
                <a:ea typeface="ＭＳ Ｐゴシック"/>
                <a:cs typeface="Arial"/>
              </a:rPr>
              <a:t> for all countries to participate. </a:t>
            </a:r>
          </a:p>
          <a:p>
            <a:pPr>
              <a:defRPr/>
            </a:pPr>
            <a:endParaRPr lang="en-GB">
              <a:latin typeface="Arial"/>
              <a:ea typeface="ＭＳ Ｐゴシック"/>
              <a:cs typeface="Arial"/>
            </a:endParaRPr>
          </a:p>
          <a:p>
            <a:pPr>
              <a:defRPr/>
            </a:pPr>
            <a:r>
              <a:rPr lang="en-GB">
                <a:latin typeface="Arial"/>
                <a:ea typeface="ＭＳ Ｐゴシック"/>
                <a:cs typeface="Arial"/>
              </a:rPr>
              <a:t>So collecting information is one thing, an important starting point, but then what do you do about it. Until 2019 we have been offsetting our emissions, so reduced emissions elsewhere by purchasing carbon credits from third parties. </a:t>
            </a:r>
            <a:endParaRPr lang="en-GB">
              <a:cs typeface="Arial"/>
            </a:endParaRPr>
          </a:p>
          <a:p>
            <a:r>
              <a:rPr lang="en-GB">
                <a:solidFill>
                  <a:srgbClr val="000000"/>
                </a:solidFill>
                <a:latin typeface="Arial"/>
                <a:ea typeface="ＭＳ Ｐゴシック"/>
                <a:cs typeface="Arial"/>
              </a:rPr>
              <a:t>As this was no longer seen as being a sustainable approach, as it did not follow the mitigation hierarchy which </a:t>
            </a:r>
            <a:r>
              <a:rPr lang="en-GB" err="1">
                <a:solidFill>
                  <a:srgbClr val="000000"/>
                </a:solidFill>
                <a:latin typeface="Arial"/>
                <a:ea typeface="ＭＳ Ｐゴシック"/>
                <a:cs typeface="Arial"/>
              </a:rPr>
              <a:t>prescriibes</a:t>
            </a:r>
            <a:r>
              <a:rPr lang="en-GB">
                <a:solidFill>
                  <a:srgbClr val="000000"/>
                </a:solidFill>
                <a:latin typeface="Arial"/>
                <a:ea typeface="ＭＳ Ｐゴシック"/>
                <a:cs typeface="Arial"/>
              </a:rPr>
              <a:t> that you should reduce your emissions at the source, we completely changed to approach and introduced an </a:t>
            </a:r>
            <a:r>
              <a:rPr lang="en-GB" err="1">
                <a:solidFill>
                  <a:srgbClr val="000000"/>
                </a:solidFill>
                <a:latin typeface="Arial"/>
                <a:ea typeface="ＭＳ Ｐゴシック"/>
                <a:cs typeface="Arial"/>
              </a:rPr>
              <a:t>intrenal</a:t>
            </a:r>
            <a:r>
              <a:rPr lang="en-GB">
                <a:solidFill>
                  <a:srgbClr val="000000"/>
                </a:solidFill>
                <a:latin typeface="Arial"/>
                <a:ea typeface="ＭＳ Ｐゴシック"/>
                <a:cs typeface="Arial"/>
              </a:rPr>
              <a:t> carbon price and created a decarbonization Fund in 2023. </a:t>
            </a:r>
          </a:p>
          <a:p>
            <a:endParaRPr lang="en-GB">
              <a:solidFill>
                <a:srgbClr val="000000"/>
              </a:solidFill>
              <a:latin typeface="Arial"/>
              <a:ea typeface="ＭＳ Ｐゴシック"/>
              <a:cs typeface="Arial"/>
            </a:endParaRPr>
          </a:p>
          <a:p>
            <a:endParaRPr lang="en-CH">
              <a:solidFill>
                <a:srgbClr val="000000"/>
              </a:solidFill>
              <a:cs typeface="Arial"/>
            </a:endParaRPr>
          </a:p>
        </p:txBody>
      </p:sp>
      <p:sp>
        <p:nvSpPr>
          <p:cNvPr id="4" name="Slide Number Placeholder 3"/>
          <p:cNvSpPr>
            <a:spLocks noGrp="1"/>
          </p:cNvSpPr>
          <p:nvPr>
            <p:ph type="sldNum" sz="quarter" idx="5"/>
          </p:nvPr>
        </p:nvSpPr>
        <p:spPr/>
        <p:txBody>
          <a:bodyPr/>
          <a:lstStyle/>
          <a:p>
            <a:pPr>
              <a:defRPr/>
            </a:pPr>
            <a:fld id="{016D7A35-F58F-4FB0-84B9-7229E31DE9CB}" type="slidenum">
              <a:rPr lang="de-CH" smtClean="0"/>
              <a:pPr>
                <a:defRPr/>
              </a:pPr>
              <a:t>2</a:t>
            </a:fld>
            <a:endParaRPr lang="de-CH"/>
          </a:p>
        </p:txBody>
      </p:sp>
    </p:spTree>
    <p:extLst>
      <p:ext uri="{BB962C8B-B14F-4D97-AF65-F5344CB8AC3E}">
        <p14:creationId xmlns:p14="http://schemas.microsoft.com/office/powerpoint/2010/main" val="352632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t>How </a:t>
            </a:r>
            <a:r>
              <a:rPr lang="fr-CH" err="1"/>
              <a:t>does</a:t>
            </a:r>
            <a:r>
              <a:rPr lang="fr-CH"/>
              <a:t> </a:t>
            </a:r>
            <a:r>
              <a:rPr lang="fr-CH" err="1"/>
              <a:t>it</a:t>
            </a:r>
            <a:r>
              <a:rPr lang="fr-CH"/>
              <a:t> </a:t>
            </a:r>
            <a:r>
              <a:rPr lang="fr-CH" err="1"/>
              <a:t>work</a:t>
            </a:r>
            <a:r>
              <a:rPr lang="fr-CH"/>
              <a:t>? </a:t>
            </a:r>
          </a:p>
          <a:p>
            <a:r>
              <a:rPr lang="fr-CH" err="1">
                <a:latin typeface="Arial"/>
                <a:ea typeface="ＭＳ Ｐゴシック"/>
                <a:cs typeface="Arial"/>
              </a:rPr>
              <a:t>Based</a:t>
            </a:r>
            <a:r>
              <a:rPr lang="fr-CH">
                <a:latin typeface="Arial"/>
                <a:ea typeface="ＭＳ Ｐゴシック"/>
                <a:cs typeface="Arial"/>
              </a:rPr>
              <a:t> on the </a:t>
            </a:r>
            <a:r>
              <a:rPr lang="fr-CH" err="1">
                <a:latin typeface="Arial"/>
                <a:ea typeface="ＭＳ Ｐゴシック"/>
                <a:cs typeface="Arial"/>
              </a:rPr>
              <a:t>carbon</a:t>
            </a:r>
            <a:r>
              <a:rPr lang="fr-CH">
                <a:latin typeface="Arial"/>
                <a:ea typeface="ＭＳ Ｐゴシック"/>
                <a:cs typeface="Arial"/>
              </a:rPr>
              <a:t> </a:t>
            </a:r>
            <a:r>
              <a:rPr lang="fr-CH" err="1">
                <a:latin typeface="Arial"/>
                <a:ea typeface="ＭＳ Ｐゴシック"/>
                <a:cs typeface="Arial"/>
              </a:rPr>
              <a:t>footprint</a:t>
            </a:r>
            <a:r>
              <a:rPr lang="fr-CH">
                <a:latin typeface="Arial"/>
                <a:ea typeface="ＭＳ Ｐゴシック"/>
                <a:cs typeface="Arial"/>
              </a:rPr>
              <a:t>, </a:t>
            </a:r>
            <a:r>
              <a:rPr lang="fr-CH" err="1">
                <a:latin typeface="Arial"/>
                <a:ea typeface="ＭＳ Ｐゴシック"/>
                <a:cs typeface="Arial"/>
              </a:rPr>
              <a:t>each</a:t>
            </a:r>
            <a:r>
              <a:rPr lang="fr-CH">
                <a:latin typeface="Arial"/>
                <a:ea typeface="ＭＳ Ｐゴシック"/>
                <a:cs typeface="Arial"/>
              </a:rPr>
              <a:t> country has to </a:t>
            </a:r>
            <a:r>
              <a:rPr lang="fr-CH" err="1">
                <a:latin typeface="Arial"/>
                <a:ea typeface="ＭＳ Ｐゴシック"/>
                <a:cs typeface="Arial"/>
              </a:rPr>
              <a:t>make</a:t>
            </a:r>
            <a:r>
              <a:rPr lang="fr-CH">
                <a:latin typeface="Arial"/>
                <a:ea typeface="ＭＳ Ｐゴシック"/>
                <a:cs typeface="Arial"/>
              </a:rPr>
              <a:t> </a:t>
            </a:r>
            <a:r>
              <a:rPr lang="fr-CH" err="1">
                <a:latin typeface="Arial"/>
                <a:ea typeface="ＭＳ Ｐゴシック"/>
                <a:cs typeface="Arial"/>
              </a:rPr>
              <a:t>payments</a:t>
            </a:r>
            <a:r>
              <a:rPr lang="fr-CH">
                <a:latin typeface="Arial"/>
                <a:ea typeface="ＭＳ Ｐゴシック"/>
                <a:cs typeface="Arial"/>
              </a:rPr>
              <a:t> to the </a:t>
            </a:r>
            <a:r>
              <a:rPr lang="fr-CH" err="1">
                <a:latin typeface="Arial"/>
                <a:ea typeface="ＭＳ Ｐゴシック"/>
                <a:cs typeface="Arial"/>
              </a:rPr>
              <a:t>fund</a:t>
            </a:r>
            <a:r>
              <a:rPr lang="fr-CH">
                <a:latin typeface="Arial"/>
                <a:ea typeface="ＭＳ Ｐゴシック"/>
                <a:cs typeface="Arial"/>
              </a:rPr>
              <a:t>, </a:t>
            </a:r>
            <a:r>
              <a:rPr lang="fr-CH" err="1">
                <a:latin typeface="Arial"/>
                <a:ea typeface="ＭＳ Ｐゴシック"/>
                <a:cs typeface="Arial"/>
              </a:rPr>
              <a:t>based</a:t>
            </a:r>
            <a:r>
              <a:rPr lang="fr-CH">
                <a:latin typeface="Arial"/>
                <a:ea typeface="ＭＳ Ｐゴシック"/>
                <a:cs typeface="Arial"/>
              </a:rPr>
              <a:t> on the </a:t>
            </a:r>
            <a:r>
              <a:rPr lang="fr-CH" err="1">
                <a:latin typeface="Arial"/>
                <a:ea typeface="ＭＳ Ｐゴシック"/>
                <a:cs typeface="Arial"/>
              </a:rPr>
              <a:t>internal</a:t>
            </a:r>
            <a:r>
              <a:rPr lang="fr-CH">
                <a:latin typeface="Arial"/>
                <a:ea typeface="ＭＳ Ｐゴシック"/>
                <a:cs typeface="Arial"/>
              </a:rPr>
              <a:t> </a:t>
            </a:r>
            <a:r>
              <a:rPr lang="fr-CH" err="1">
                <a:latin typeface="Arial"/>
                <a:ea typeface="ＭＳ Ｐゴシック"/>
                <a:cs typeface="Arial"/>
              </a:rPr>
              <a:t>carbon</a:t>
            </a:r>
            <a:r>
              <a:rPr lang="fr-CH">
                <a:latin typeface="Arial"/>
                <a:ea typeface="ＭＳ Ｐゴシック"/>
                <a:cs typeface="Arial"/>
              </a:rPr>
              <a:t> </a:t>
            </a:r>
            <a:r>
              <a:rPr lang="fr-CH" err="1">
                <a:latin typeface="Arial"/>
                <a:ea typeface="ＭＳ Ｐゴシック"/>
                <a:cs typeface="Arial"/>
              </a:rPr>
              <a:t>ley</a:t>
            </a:r>
            <a:r>
              <a:rPr lang="fr-CH">
                <a:latin typeface="Arial"/>
                <a:ea typeface="ＭＳ Ｐゴシック"/>
                <a:cs typeface="Arial"/>
              </a:rPr>
              <a:t>, </a:t>
            </a:r>
            <a:r>
              <a:rPr lang="fr-CH" err="1">
                <a:latin typeface="Arial"/>
                <a:ea typeface="ＭＳ Ｐゴシック"/>
                <a:cs typeface="Arial"/>
              </a:rPr>
              <a:t>which</a:t>
            </a:r>
            <a:r>
              <a:rPr lang="fr-CH">
                <a:latin typeface="Arial"/>
                <a:ea typeface="ＭＳ Ｐゴシック"/>
                <a:cs typeface="Arial"/>
              </a:rPr>
              <a:t> has been set at 10 CHF and </a:t>
            </a:r>
            <a:r>
              <a:rPr lang="fr-CH" err="1">
                <a:latin typeface="Arial"/>
                <a:ea typeface="ＭＳ Ｐゴシック"/>
                <a:cs typeface="Arial"/>
              </a:rPr>
              <a:t>is</a:t>
            </a:r>
            <a:r>
              <a:rPr lang="fr-CH">
                <a:latin typeface="Arial"/>
                <a:ea typeface="ＭＳ Ｐゴシック"/>
                <a:cs typeface="Arial"/>
              </a:rPr>
              <a:t> </a:t>
            </a:r>
            <a:r>
              <a:rPr lang="fr-CH" err="1">
                <a:latin typeface="Arial"/>
                <a:ea typeface="ＭＳ Ｐゴシック"/>
                <a:cs typeface="Arial"/>
              </a:rPr>
              <a:t>raised</a:t>
            </a:r>
            <a:r>
              <a:rPr lang="fr-CH">
                <a:latin typeface="Arial"/>
                <a:ea typeface="ＭＳ Ｐゴシック"/>
                <a:cs typeface="Arial"/>
              </a:rPr>
              <a:t> by 2 CHF </a:t>
            </a:r>
            <a:r>
              <a:rPr lang="fr-CH" err="1">
                <a:latin typeface="Arial"/>
                <a:ea typeface="ＭＳ Ｐゴシック"/>
                <a:cs typeface="Arial"/>
              </a:rPr>
              <a:t>each</a:t>
            </a:r>
            <a:r>
              <a:rPr lang="fr-CH">
                <a:latin typeface="Arial"/>
                <a:ea typeface="ＭＳ Ｐゴシック"/>
                <a:cs typeface="Arial"/>
              </a:rPr>
              <a:t> </a:t>
            </a:r>
            <a:r>
              <a:rPr lang="fr-CH" err="1">
                <a:latin typeface="Arial"/>
                <a:ea typeface="ＭＳ Ｐゴシック"/>
                <a:cs typeface="Arial"/>
              </a:rPr>
              <a:t>year</a:t>
            </a:r>
            <a:r>
              <a:rPr lang="fr-CH">
                <a:latin typeface="Arial"/>
                <a:ea typeface="ＭＳ Ｐゴシック"/>
                <a:cs typeface="Arial"/>
              </a:rPr>
              <a:t>. </a:t>
            </a:r>
          </a:p>
          <a:p>
            <a:r>
              <a:rPr lang="en-US">
                <a:latin typeface="Arial"/>
                <a:ea typeface="ＭＳ Ｐゴシック"/>
                <a:cs typeface="Arial"/>
              </a:rPr>
              <a:t>Funds are debited to each </a:t>
            </a:r>
            <a:r>
              <a:rPr lang="en-US" b="1">
                <a:latin typeface="Arial"/>
                <a:ea typeface="ＭＳ Ｐゴシック"/>
                <a:cs typeface="Arial"/>
              </a:rPr>
              <a:t>country program budget</a:t>
            </a:r>
            <a:r>
              <a:rPr lang="en-US">
                <a:latin typeface="Arial"/>
                <a:ea typeface="ＭＳ Ｐゴシック"/>
                <a:cs typeface="Arial"/>
              </a:rPr>
              <a:t>. In Switzerland charged to the departments based on the share of flight emissions.</a:t>
            </a:r>
            <a:endParaRPr lang="en-US">
              <a:cs typeface="Arial"/>
            </a:endParaRPr>
          </a:p>
          <a:p>
            <a:r>
              <a:rPr lang="en-US">
                <a:latin typeface="Arial"/>
                <a:ea typeface="ＭＳ Ｐゴシック"/>
                <a:cs typeface="Arial"/>
              </a:rPr>
              <a:t>The money in the fund is then used to finance emission reduction measures in our partner countries.</a:t>
            </a:r>
            <a:endParaRPr lang="en-US">
              <a:cs typeface="Arial"/>
            </a:endParaRPr>
          </a:p>
          <a:p>
            <a:endParaRPr lang="fr-CH"/>
          </a:p>
          <a:p>
            <a:endParaRPr lang="fr-CH"/>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a:p>
          <a:p>
            <a:endParaRPr lang="en-CH"/>
          </a:p>
        </p:txBody>
      </p:sp>
      <p:sp>
        <p:nvSpPr>
          <p:cNvPr id="4" name="Slide Number Placeholder 3"/>
          <p:cNvSpPr>
            <a:spLocks noGrp="1"/>
          </p:cNvSpPr>
          <p:nvPr>
            <p:ph type="sldNum" sz="quarter" idx="5"/>
          </p:nvPr>
        </p:nvSpPr>
        <p:spPr/>
        <p:txBody>
          <a:bodyPr/>
          <a:lstStyle/>
          <a:p>
            <a:pPr>
              <a:defRPr/>
            </a:pPr>
            <a:fld id="{016D7A35-F58F-4FB0-84B9-7229E31DE9CB}" type="slidenum">
              <a:rPr lang="de-CH" smtClean="0"/>
              <a:pPr>
                <a:defRPr/>
              </a:pPr>
              <a:t>3</a:t>
            </a:fld>
            <a:endParaRPr lang="de-CH"/>
          </a:p>
        </p:txBody>
      </p:sp>
    </p:spTree>
    <p:extLst>
      <p:ext uri="{BB962C8B-B14F-4D97-AF65-F5344CB8AC3E}">
        <p14:creationId xmlns:p14="http://schemas.microsoft.com/office/powerpoint/2010/main" val="1996642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a:t>How </a:t>
            </a:r>
            <a:r>
              <a:rPr lang="fr-CH" err="1"/>
              <a:t>does</a:t>
            </a:r>
            <a:r>
              <a:rPr lang="fr-CH"/>
              <a:t> </a:t>
            </a:r>
            <a:r>
              <a:rPr lang="fr-CH" err="1"/>
              <a:t>it</a:t>
            </a:r>
            <a:r>
              <a:rPr lang="fr-CH"/>
              <a:t> </a:t>
            </a:r>
            <a:r>
              <a:rPr lang="fr-CH" err="1"/>
              <a:t>work</a:t>
            </a:r>
            <a:r>
              <a:rPr lang="fr-CH"/>
              <a:t>? </a:t>
            </a:r>
          </a:p>
          <a:p>
            <a:r>
              <a:rPr lang="fr-CH"/>
              <a:t>Provisions to the Fund </a:t>
            </a:r>
            <a:r>
              <a:rPr lang="fr-CH" err="1"/>
              <a:t>will</a:t>
            </a:r>
            <a:r>
              <a:rPr lang="fr-CH"/>
              <a:t> </a:t>
            </a:r>
            <a:r>
              <a:rPr lang="fr-CH" err="1"/>
              <a:t>be</a:t>
            </a:r>
            <a:r>
              <a:rPr lang="fr-CH"/>
              <a:t> </a:t>
            </a:r>
            <a:r>
              <a:rPr lang="fr-CH" err="1"/>
              <a:t>based</a:t>
            </a:r>
            <a:r>
              <a:rPr lang="fr-CH"/>
              <a:t> on the </a:t>
            </a:r>
            <a:r>
              <a:rPr lang="fr-CH" err="1"/>
              <a:t>previous</a:t>
            </a:r>
            <a:r>
              <a:rPr lang="fr-CH"/>
              <a:t>’ </a:t>
            </a:r>
            <a:r>
              <a:rPr lang="fr-CH" err="1"/>
              <a:t>year’s</a:t>
            </a:r>
            <a:r>
              <a:rPr lang="fr-CH"/>
              <a:t> </a:t>
            </a:r>
            <a:r>
              <a:rPr lang="fr-CH" err="1"/>
              <a:t>annual</a:t>
            </a:r>
            <a:r>
              <a:rPr lang="fr-CH"/>
              <a:t> </a:t>
            </a:r>
            <a:r>
              <a:rPr lang="fr-CH" err="1"/>
              <a:t>carbon</a:t>
            </a:r>
            <a:r>
              <a:rPr lang="fr-CH"/>
              <a:t> </a:t>
            </a:r>
            <a:r>
              <a:rPr lang="fr-CH" err="1"/>
              <a:t>footprint</a:t>
            </a:r>
            <a:r>
              <a:rPr lang="fr-CH"/>
              <a:t>, and an </a:t>
            </a:r>
            <a:r>
              <a:rPr lang="fr-CH" err="1"/>
              <a:t>internal</a:t>
            </a:r>
            <a:r>
              <a:rPr lang="fr-CH"/>
              <a:t> </a:t>
            </a:r>
            <a:r>
              <a:rPr lang="fr-CH" err="1"/>
              <a:t>price</a:t>
            </a:r>
            <a:r>
              <a:rPr lang="fr-CH"/>
              <a:t> on </a:t>
            </a:r>
            <a:r>
              <a:rPr lang="fr-CH" err="1"/>
              <a:t>carbon</a:t>
            </a:r>
            <a:r>
              <a:rPr lang="fr-CH"/>
              <a:t>.</a:t>
            </a:r>
          </a:p>
          <a:p>
            <a:pPr algn="l"/>
            <a:r>
              <a:rPr lang="en-US"/>
              <a:t>Price of on carbon is at the moment set at </a:t>
            </a:r>
            <a:r>
              <a:rPr lang="en-US" b="1"/>
              <a:t>10 </a:t>
            </a:r>
            <a:r>
              <a:rPr lang="en-US" b="1" err="1"/>
              <a:t>chf</a:t>
            </a:r>
            <a:r>
              <a:rPr lang="en-US" b="1"/>
              <a:t> / t CO</a:t>
            </a:r>
            <a:r>
              <a:rPr lang="en-US" b="1" baseline="-44000"/>
              <a:t>2</a:t>
            </a:r>
            <a:r>
              <a:rPr lang="en-US" b="1"/>
              <a:t>e, </a:t>
            </a:r>
            <a:r>
              <a:rPr lang="en-US" b="0"/>
              <a:t>this applies exactly to the costs that we paid to offset emissions before. </a:t>
            </a:r>
            <a:r>
              <a:rPr lang="en-GB" sz="1800" b="0" i="0" u="none" strike="noStrike" baseline="0">
                <a:solidFill>
                  <a:srgbClr val="000000"/>
                </a:solidFill>
                <a:latin typeface="Arial" panose="020B0604020202020204" pitchFamily="34" charset="0"/>
              </a:rPr>
              <a:t>However, the price of carbon is a flexible instrument and may be increased in the future with the objective to incentivize further emission reductions. </a:t>
            </a:r>
            <a:endParaRPr lang="en-US" b="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Funds will be debited to each </a:t>
            </a:r>
            <a:r>
              <a:rPr lang="en-US" b="1"/>
              <a:t>country program budget </a:t>
            </a:r>
            <a:r>
              <a:rPr lang="en-US"/>
              <a:t>based on its carbon footprint of the previous year. </a:t>
            </a:r>
          </a:p>
          <a:p>
            <a:endParaRPr lang="fr-CH"/>
          </a:p>
          <a:p>
            <a:r>
              <a:rPr lang="fr-CH"/>
              <a:t>So for NEPAL, if the </a:t>
            </a:r>
            <a:r>
              <a:rPr lang="fr-CH" err="1"/>
              <a:t>carbon</a:t>
            </a:r>
            <a:r>
              <a:rPr lang="fr-CH"/>
              <a:t> </a:t>
            </a:r>
            <a:r>
              <a:rPr lang="fr-CH" err="1"/>
              <a:t>footprint</a:t>
            </a:r>
            <a:r>
              <a:rPr lang="fr-CH"/>
              <a:t> </a:t>
            </a:r>
            <a:r>
              <a:rPr lang="fr-CH" err="1"/>
              <a:t>was</a:t>
            </a:r>
            <a:r>
              <a:rPr lang="fr-CH"/>
              <a:t> 518t in 2022, in 2023 the NEPAL Country program </a:t>
            </a:r>
            <a:r>
              <a:rPr lang="fr-CH" err="1"/>
              <a:t>will</a:t>
            </a:r>
            <a:r>
              <a:rPr lang="fr-CH"/>
              <a:t> </a:t>
            </a:r>
            <a:r>
              <a:rPr lang="fr-CH" err="1"/>
              <a:t>be</a:t>
            </a:r>
            <a:r>
              <a:rPr lang="fr-CH"/>
              <a:t> </a:t>
            </a:r>
            <a:r>
              <a:rPr lang="fr-CH" err="1"/>
              <a:t>charged</a:t>
            </a:r>
            <a:r>
              <a:rPr lang="fr-CH"/>
              <a:t> </a:t>
            </a:r>
            <a:r>
              <a:rPr lang="fr-CH" err="1"/>
              <a:t>with</a:t>
            </a:r>
            <a:r>
              <a:rPr lang="fr-CH"/>
              <a:t> 5180 CHF. </a:t>
            </a:r>
          </a:p>
          <a:p>
            <a:endParaRPr lang="fr-CH"/>
          </a:p>
          <a:p>
            <a:r>
              <a:rPr lang="fr-CH"/>
              <a:t>2 </a:t>
            </a:r>
            <a:r>
              <a:rPr lang="fr-CH" err="1"/>
              <a:t>modalities</a:t>
            </a:r>
            <a:r>
              <a:rPr lang="fr-CH"/>
              <a:t> to </a:t>
            </a:r>
            <a:r>
              <a:rPr lang="fr-CH" err="1"/>
              <a:t>apply</a:t>
            </a:r>
            <a:r>
              <a:rPr lang="fr-CH"/>
              <a:t> for </a:t>
            </a:r>
            <a:r>
              <a:rPr lang="fr-CH" err="1"/>
              <a:t>funding</a:t>
            </a:r>
            <a:r>
              <a:rPr lang="fr-CH"/>
              <a:t>: </a:t>
            </a:r>
          </a:p>
          <a:p>
            <a:pPr marL="171450" indent="-171450">
              <a:buFontTx/>
              <a:buChar char="-"/>
            </a:pPr>
            <a:r>
              <a:rPr lang="fr-CH"/>
              <a:t>The first </a:t>
            </a:r>
            <a:r>
              <a:rPr lang="fr-CH" err="1"/>
              <a:t>modality</a:t>
            </a:r>
            <a:r>
              <a:rPr lang="fr-CH"/>
              <a:t> </a:t>
            </a:r>
            <a:r>
              <a:rPr lang="fr-CH" err="1"/>
              <a:t>is</a:t>
            </a:r>
            <a:r>
              <a:rPr lang="fr-CH"/>
              <a:t> the </a:t>
            </a:r>
            <a:r>
              <a:rPr lang="fr-CH" err="1"/>
              <a:t>The</a:t>
            </a:r>
            <a:r>
              <a:rPr lang="fr-CH"/>
              <a:t> </a:t>
            </a:r>
            <a:r>
              <a:rPr lang="fr-CH" err="1"/>
              <a:t>Decarbonization</a:t>
            </a:r>
            <a:r>
              <a:rPr lang="fr-CH"/>
              <a:t> Action Plan, </a:t>
            </a:r>
            <a:r>
              <a:rPr lang="fr-CH" err="1"/>
              <a:t>which</a:t>
            </a:r>
            <a:r>
              <a:rPr lang="fr-CH"/>
              <a:t> </a:t>
            </a:r>
            <a:r>
              <a:rPr lang="fr-CH" err="1"/>
              <a:t>focuses</a:t>
            </a:r>
            <a:r>
              <a:rPr lang="fr-CH"/>
              <a:t> on </a:t>
            </a:r>
            <a:r>
              <a:rPr lang="fr-CH" err="1"/>
              <a:t>avoiding</a:t>
            </a:r>
            <a:r>
              <a:rPr lang="fr-CH"/>
              <a:t> and </a:t>
            </a:r>
            <a:r>
              <a:rPr lang="fr-CH" err="1"/>
              <a:t>reducing</a:t>
            </a:r>
            <a:r>
              <a:rPr lang="fr-CH"/>
              <a:t> the </a:t>
            </a:r>
            <a:r>
              <a:rPr lang="fr-CH" err="1"/>
              <a:t>emissions</a:t>
            </a:r>
            <a:r>
              <a:rPr lang="fr-CH"/>
              <a:t> of </a:t>
            </a:r>
            <a:r>
              <a:rPr lang="fr-CH" err="1"/>
              <a:t>our</a:t>
            </a:r>
            <a:r>
              <a:rPr lang="fr-CH"/>
              <a:t> Carbon </a:t>
            </a:r>
            <a:r>
              <a:rPr lang="fr-CH" err="1"/>
              <a:t>Footprint</a:t>
            </a:r>
            <a:endParaRPr lang="fr-CH"/>
          </a:p>
          <a:p>
            <a:pPr marL="171450" indent="-171450">
              <a:buFontTx/>
              <a:buChar char="-"/>
            </a:pPr>
            <a:r>
              <a:rPr lang="fr-CH"/>
              <a:t>The </a:t>
            </a:r>
            <a:r>
              <a:rPr lang="fr-CH" err="1"/>
              <a:t>Decarbonization</a:t>
            </a:r>
            <a:r>
              <a:rPr lang="fr-CH"/>
              <a:t> innovation Call, </a:t>
            </a:r>
            <a:r>
              <a:rPr lang="fr-CH" err="1"/>
              <a:t>under</a:t>
            </a:r>
            <a:r>
              <a:rPr lang="fr-CH"/>
              <a:t> </a:t>
            </a:r>
            <a:r>
              <a:rPr lang="fr-CH" err="1"/>
              <a:t>which</a:t>
            </a:r>
            <a:r>
              <a:rPr lang="fr-CH"/>
              <a:t> </a:t>
            </a:r>
            <a:r>
              <a:rPr lang="fr-CH" err="1"/>
              <a:t>specific</a:t>
            </a:r>
            <a:r>
              <a:rPr lang="fr-CH"/>
              <a:t> </a:t>
            </a:r>
            <a:r>
              <a:rPr lang="fr-CH" err="1"/>
              <a:t>small-scale</a:t>
            </a:r>
            <a:r>
              <a:rPr lang="fr-CH"/>
              <a:t> mitigation </a:t>
            </a:r>
            <a:r>
              <a:rPr lang="fr-CH" err="1"/>
              <a:t>projects</a:t>
            </a:r>
            <a:r>
              <a:rPr lang="fr-CH"/>
              <a:t>, </a:t>
            </a:r>
            <a:r>
              <a:rPr lang="en-US">
                <a:solidFill>
                  <a:srgbClr val="DDA336"/>
                </a:solidFill>
                <a:latin typeface="+mn-lt"/>
              </a:rPr>
              <a:t>linked to HELVETAS activities </a:t>
            </a:r>
            <a:r>
              <a:rPr lang="fr-CH" err="1"/>
              <a:t>may</a:t>
            </a:r>
            <a:r>
              <a:rPr lang="fr-CH"/>
              <a:t> </a:t>
            </a:r>
            <a:r>
              <a:rPr lang="fr-CH" err="1"/>
              <a:t>be</a:t>
            </a:r>
            <a:r>
              <a:rPr lang="fr-CH"/>
              <a:t> </a:t>
            </a:r>
            <a:r>
              <a:rPr lang="fr-CH" err="1"/>
              <a:t>financed</a:t>
            </a:r>
            <a:r>
              <a:rPr lang="fr-CH"/>
              <a:t>, </a:t>
            </a:r>
            <a:r>
              <a:rPr lang="en-US">
                <a:solidFill>
                  <a:srgbClr val="DDA336"/>
                </a:solidFill>
                <a:latin typeface="+mn-lt"/>
              </a:rPr>
              <a:t>outside of the carbon footprint. This will be introduced in a second steps once </a:t>
            </a:r>
            <a:r>
              <a:rPr lang="en-US"/>
              <a:t>all efforts to reduce emission have been taken </a:t>
            </a:r>
          </a:p>
          <a:p>
            <a:pPr marL="171450" indent="-171450">
              <a:buFontTx/>
              <a:buChar char="-"/>
            </a:pPr>
            <a:endParaRPr lang="en-CH"/>
          </a:p>
        </p:txBody>
      </p:sp>
      <p:sp>
        <p:nvSpPr>
          <p:cNvPr id="4" name="Slide Number Placeholder 3"/>
          <p:cNvSpPr>
            <a:spLocks noGrp="1"/>
          </p:cNvSpPr>
          <p:nvPr>
            <p:ph type="sldNum" sz="quarter" idx="5"/>
          </p:nvPr>
        </p:nvSpPr>
        <p:spPr/>
        <p:txBody>
          <a:bodyPr/>
          <a:lstStyle/>
          <a:p>
            <a:pPr>
              <a:defRPr/>
            </a:pPr>
            <a:fld id="{016D7A35-F58F-4FB0-84B9-7229E31DE9CB}" type="slidenum">
              <a:rPr lang="de-CH" smtClean="0"/>
              <a:pPr>
                <a:defRPr/>
              </a:pPr>
              <a:t>4</a:t>
            </a:fld>
            <a:endParaRPr lang="de-CH"/>
          </a:p>
        </p:txBody>
      </p:sp>
    </p:spTree>
    <p:extLst>
      <p:ext uri="{BB962C8B-B14F-4D97-AF65-F5344CB8AC3E}">
        <p14:creationId xmlns:p14="http://schemas.microsoft.com/office/powerpoint/2010/main" val="233776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H"/>
              <a:t>First: </a:t>
            </a:r>
            <a:r>
              <a:rPr lang="fr-CH" err="1"/>
              <a:t>Which</a:t>
            </a:r>
            <a:r>
              <a:rPr lang="fr-CH"/>
              <a:t> </a:t>
            </a:r>
            <a:r>
              <a:rPr lang="fr-CH" err="1"/>
              <a:t>measures</a:t>
            </a:r>
            <a:r>
              <a:rPr lang="fr-CH"/>
              <a:t> are Not </a:t>
            </a:r>
            <a:r>
              <a:rPr lang="fr-CH" err="1"/>
              <a:t>eligible</a:t>
            </a:r>
            <a:r>
              <a:rPr lang="fr-CH"/>
              <a:t> to </a:t>
            </a:r>
            <a:r>
              <a:rPr lang="fr-CH" err="1"/>
              <a:t>receive</a:t>
            </a:r>
            <a:r>
              <a:rPr lang="fr-CH"/>
              <a:t> </a:t>
            </a:r>
            <a:r>
              <a:rPr lang="fr-CH" err="1"/>
              <a:t>funding</a:t>
            </a:r>
            <a:r>
              <a:rPr lang="fr-CH"/>
              <a:t>, </a:t>
            </a:r>
            <a:r>
              <a:rPr lang="en-GB"/>
              <a:t>A lot of emission reduction measures are actually cost saving or require only minor investments, these are often behavioural measures, we encourage countries to do as far as possible.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The templates provides a checklist with the mandatory measures to me implemented at the level of the different offices; This checklist is based on the </a:t>
            </a:r>
            <a:r>
              <a:rPr lang="en-GB" err="1"/>
              <a:t>Greening_the_office_Checklist</a:t>
            </a:r>
            <a:r>
              <a:rPr lang="en-US"/>
              <a:t> by </a:t>
            </a:r>
            <a:r>
              <a:rPr lang="en-GB" err="1"/>
              <a:t>Sida</a:t>
            </a:r>
            <a:r>
              <a:rPr lang="en-GB"/>
              <a:t>, and includes measures to reduce paper and water use, waste carbon emissions caused by transportation. Sustainable procurement, energy efficiency.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Not all measure are actually mandatory, they have to be adapted to the reality on the ground.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Most importantly, are the measures to engage employees, to </a:t>
            </a:r>
            <a:r>
              <a:rPr lang="en-GB" sz="1200" b="0"/>
              <a:t>establish a working group which is responsible at country level. </a:t>
            </a:r>
            <a:endParaRPr lang="en-GB" b="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H" sz="1200" b="0" kern="1200">
              <a:solidFill>
                <a:srgbClr val="0070C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H" sz="1200" b="1" kern="1200">
                <a:solidFill>
                  <a:srgbClr val="0070C0"/>
                </a:solidFill>
              </a:rPr>
              <a:t> </a:t>
            </a:r>
            <a:endParaRPr lang="fr-CH" sz="1200" b="0" kern="1200">
              <a:solidFill>
                <a:srgbClr val="0070C0"/>
              </a:solidFill>
            </a:endParaRPr>
          </a:p>
        </p:txBody>
      </p:sp>
      <p:sp>
        <p:nvSpPr>
          <p:cNvPr id="4" name="Slide Number Placeholder 3"/>
          <p:cNvSpPr>
            <a:spLocks noGrp="1"/>
          </p:cNvSpPr>
          <p:nvPr>
            <p:ph type="sldNum" sz="quarter" idx="5"/>
          </p:nvPr>
        </p:nvSpPr>
        <p:spPr/>
        <p:txBody>
          <a:bodyPr/>
          <a:lstStyle/>
          <a:p>
            <a:pPr>
              <a:defRPr/>
            </a:pPr>
            <a:fld id="{016D7A35-F58F-4FB0-84B9-7229E31DE9CB}" type="slidenum">
              <a:rPr lang="de-CH" smtClean="0"/>
              <a:pPr>
                <a:defRPr/>
              </a:pPr>
              <a:t>5</a:t>
            </a:fld>
            <a:endParaRPr lang="de-CH"/>
          </a:p>
        </p:txBody>
      </p:sp>
    </p:spTree>
    <p:extLst>
      <p:ext uri="{BB962C8B-B14F-4D97-AF65-F5344CB8AC3E}">
        <p14:creationId xmlns:p14="http://schemas.microsoft.com/office/powerpoint/2010/main" val="3213176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what are actually the measures that are eligible to the fund; basically those that require larger up front investments, and would not happen without the fund.</a:t>
            </a:r>
          </a:p>
          <a:p>
            <a:endParaRPr lang="en-GB"/>
          </a:p>
          <a:p>
            <a:pPr marL="171450" indent="-171450">
              <a:buFontTx/>
              <a:buChar char="-"/>
            </a:pPr>
            <a:r>
              <a:rPr lang="en-GB"/>
              <a:t>Can be used to co-finance renewable energy systems to replace fossil fuel based electricity production7 cooling systems</a:t>
            </a:r>
          </a:p>
          <a:p>
            <a:pPr marL="171450" indent="-171450">
              <a:buFontTx/>
              <a:buChar char="-"/>
            </a:pPr>
            <a:r>
              <a:rPr lang="en-GB"/>
              <a:t>To reduce the need for air conditioning, it could also improve insulation, ventilation and shading of buildings</a:t>
            </a:r>
          </a:p>
          <a:p>
            <a:pPr marL="171450" indent="-171450">
              <a:buFontTx/>
              <a:buChar char="-"/>
            </a:pPr>
            <a:r>
              <a:rPr lang="en-GB"/>
              <a:t>You may need a local energy consultant to make recommendations for energy-efficiency measures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t>You may even receive funding for </a:t>
            </a:r>
            <a:r>
              <a:rPr lang="en-GB"/>
              <a:t>Workshops </a:t>
            </a:r>
            <a:r>
              <a:rPr lang="en-US"/>
              <a:t>to identify measures in a participatory manner, as this is very important to incentivize behavioral change and create ownership</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a:t>Countries can suggest their own measures. The criteria are cost-efficiency, they must address the main sources of emissions and should be based on a state-of-the-art technical solution</a:t>
            </a:r>
          </a:p>
          <a:p>
            <a:pPr marL="700087" lvl="1" indent="-342900">
              <a:buFont typeface="Wingdings" panose="05000000000000000000" pitchFamily="2" charset="2"/>
              <a:buChar char="v"/>
            </a:pPr>
            <a:endParaRPr lang="en-US" sz="1200">
              <a:solidFill>
                <a:srgbClr val="002060"/>
              </a:solidFill>
            </a:endParaRPr>
          </a:p>
          <a:p>
            <a:pPr marL="0" indent="0">
              <a:buFontTx/>
              <a:buNone/>
            </a:pPr>
            <a:endParaRPr lang="en-US" kern="0">
              <a:solidFill>
                <a:srgbClr val="00B0F0"/>
              </a:solidFill>
            </a:endParaRPr>
          </a:p>
          <a:p>
            <a:endParaRPr lang="en-CH"/>
          </a:p>
        </p:txBody>
      </p:sp>
      <p:sp>
        <p:nvSpPr>
          <p:cNvPr id="4" name="Slide Number Placeholder 3"/>
          <p:cNvSpPr>
            <a:spLocks noGrp="1"/>
          </p:cNvSpPr>
          <p:nvPr>
            <p:ph type="sldNum" sz="quarter" idx="5"/>
          </p:nvPr>
        </p:nvSpPr>
        <p:spPr/>
        <p:txBody>
          <a:bodyPr/>
          <a:lstStyle/>
          <a:p>
            <a:pPr>
              <a:defRPr/>
            </a:pPr>
            <a:fld id="{016D7A35-F58F-4FB0-84B9-7229E31DE9CB}" type="slidenum">
              <a:rPr lang="de-CH" smtClean="0"/>
              <a:pPr>
                <a:defRPr/>
              </a:pPr>
              <a:t>6</a:t>
            </a:fld>
            <a:endParaRPr lang="de-CH"/>
          </a:p>
        </p:txBody>
      </p:sp>
    </p:spTree>
    <p:extLst>
      <p:ext uri="{BB962C8B-B14F-4D97-AF65-F5344CB8AC3E}">
        <p14:creationId xmlns:p14="http://schemas.microsoft.com/office/powerpoint/2010/main" val="182518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a:solidFill>
                  <a:srgbClr val="172B4D"/>
                </a:solidFill>
                <a:effectLst/>
                <a:latin typeface="-apple-system"/>
              </a:rPr>
              <a:t>In 2024, 11 Countries have submitted a Decarbonization Action Plan, of which 6 have requested funding for 15 different actions. 14 actions have been selected for funding. The overall granted amount is 65'000 CHF. Among the actions are energy audits, sensitization workshops, Installation of solar PVs, adaptive shading systems, electric motorbikes, subsidies for public transport, and water filtering stations. </a:t>
            </a:r>
            <a:endParaRPr lang="en-CH"/>
          </a:p>
          <a:p>
            <a:endParaRPr lang="en-CH"/>
          </a:p>
        </p:txBody>
      </p:sp>
      <p:sp>
        <p:nvSpPr>
          <p:cNvPr id="4" name="Slide Number Placeholder 3"/>
          <p:cNvSpPr>
            <a:spLocks noGrp="1"/>
          </p:cNvSpPr>
          <p:nvPr>
            <p:ph type="sldNum" sz="quarter" idx="5"/>
          </p:nvPr>
        </p:nvSpPr>
        <p:spPr/>
        <p:txBody>
          <a:bodyPr/>
          <a:lstStyle/>
          <a:p>
            <a:pPr>
              <a:defRPr/>
            </a:pPr>
            <a:fld id="{016D7A35-F58F-4FB0-84B9-7229E31DE9CB}" type="slidenum">
              <a:rPr lang="de-CH" smtClean="0"/>
              <a:pPr>
                <a:defRPr/>
              </a:pPr>
              <a:t>7</a:t>
            </a:fld>
            <a:endParaRPr lang="de-CH"/>
          </a:p>
        </p:txBody>
      </p:sp>
    </p:spTree>
    <p:extLst>
      <p:ext uri="{BB962C8B-B14F-4D97-AF65-F5344CB8AC3E}">
        <p14:creationId xmlns:p14="http://schemas.microsoft.com/office/powerpoint/2010/main" val="145957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H" err="1"/>
              <a:t>Decarbonization</a:t>
            </a:r>
            <a:r>
              <a:rPr lang="fr-CH"/>
              <a:t> Innovation Call </a:t>
            </a:r>
            <a:r>
              <a:rPr lang="fr-CH" err="1"/>
              <a:t>is</a:t>
            </a:r>
            <a:r>
              <a:rPr lang="fr-CH"/>
              <a:t> the second instrument </a:t>
            </a:r>
            <a:r>
              <a:rPr lang="fr-CH" err="1"/>
              <a:t>which</a:t>
            </a:r>
            <a:r>
              <a:rPr lang="fr-CH"/>
              <a:t> </a:t>
            </a:r>
            <a:r>
              <a:rPr lang="fr-CH" err="1"/>
              <a:t>is</a:t>
            </a:r>
            <a:r>
              <a:rPr lang="fr-CH"/>
              <a:t> not </a:t>
            </a:r>
            <a:r>
              <a:rPr lang="fr-CH" err="1"/>
              <a:t>yet</a:t>
            </a:r>
            <a:r>
              <a:rPr lang="fr-CH"/>
              <a:t> </a:t>
            </a:r>
            <a:r>
              <a:rPr lang="fr-CH" err="1"/>
              <a:t>operational</a:t>
            </a:r>
            <a:r>
              <a:rPr lang="fr-CH"/>
              <a:t>. It </a:t>
            </a:r>
            <a:r>
              <a:rPr lang="fr-CH" err="1"/>
              <a:t>will</a:t>
            </a:r>
            <a:r>
              <a:rPr lang="fr-CH"/>
              <a:t> </a:t>
            </a:r>
            <a:r>
              <a:rPr lang="fr-CH" err="1"/>
              <a:t>allow</a:t>
            </a:r>
            <a:r>
              <a:rPr lang="fr-CH"/>
              <a:t> </a:t>
            </a:r>
            <a:r>
              <a:rPr lang="fr-CH" err="1"/>
              <a:t>you</a:t>
            </a:r>
            <a:r>
              <a:rPr lang="fr-CH"/>
              <a:t> to </a:t>
            </a:r>
            <a:r>
              <a:rPr lang="fr-CH" err="1"/>
              <a:t>submit</a:t>
            </a:r>
            <a:r>
              <a:rPr lang="fr-CH"/>
              <a:t> </a:t>
            </a:r>
            <a:r>
              <a:rPr lang="fr-CH" err="1"/>
              <a:t>ideas</a:t>
            </a:r>
            <a:r>
              <a:rPr lang="fr-CH"/>
              <a:t> </a:t>
            </a:r>
            <a:r>
              <a:rPr lang="en-US"/>
              <a:t>Fund for measures beyond your carbon footprint emissions and fund small-scale </a:t>
            </a:r>
            <a:r>
              <a:rPr lang="en-US" b="1"/>
              <a:t>mitigation projects which are some how </a:t>
            </a:r>
            <a:r>
              <a:rPr lang="en-US"/>
              <a:t>linked to HELVETAS activities/ beneficiaries.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H"/>
              <a:t>The </a:t>
            </a:r>
            <a:r>
              <a:rPr lang="fr-CH" err="1"/>
              <a:t>idea</a:t>
            </a:r>
            <a:r>
              <a:rPr lang="fr-CH"/>
              <a:t> </a:t>
            </a:r>
            <a:r>
              <a:rPr lang="fr-CH" err="1"/>
              <a:t>is</a:t>
            </a:r>
            <a:r>
              <a:rPr lang="fr-CH"/>
              <a:t> to launch </a:t>
            </a:r>
            <a:r>
              <a:rPr lang="fr-CH" err="1"/>
              <a:t>it</a:t>
            </a:r>
            <a:r>
              <a:rPr lang="fr-CH"/>
              <a:t> in </a:t>
            </a:r>
            <a:r>
              <a:rPr lang="en-US"/>
              <a:t>2-3 years once we can say that all reasonable efforts to avoid and reduce emission have been taken, so the faster we advance, the faster we can launch it. The participation will be voluntary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endParaRPr lang="en-CH"/>
          </a:p>
        </p:txBody>
      </p:sp>
      <p:sp>
        <p:nvSpPr>
          <p:cNvPr id="4" name="Slide Number Placeholder 3"/>
          <p:cNvSpPr>
            <a:spLocks noGrp="1"/>
          </p:cNvSpPr>
          <p:nvPr>
            <p:ph type="sldNum" sz="quarter" idx="5"/>
          </p:nvPr>
        </p:nvSpPr>
        <p:spPr/>
        <p:txBody>
          <a:bodyPr/>
          <a:lstStyle/>
          <a:p>
            <a:pPr>
              <a:defRPr/>
            </a:pPr>
            <a:fld id="{016D7A35-F58F-4FB0-84B9-7229E31DE9CB}" type="slidenum">
              <a:rPr lang="de-CH" smtClean="0"/>
              <a:pPr>
                <a:defRPr/>
              </a:pPr>
              <a:t>8</a:t>
            </a:fld>
            <a:endParaRPr lang="de-CH"/>
          </a:p>
        </p:txBody>
      </p:sp>
    </p:spTree>
    <p:extLst>
      <p:ext uri="{BB962C8B-B14F-4D97-AF65-F5344CB8AC3E}">
        <p14:creationId xmlns:p14="http://schemas.microsoft.com/office/powerpoint/2010/main" val="309744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313" y="746125"/>
            <a:ext cx="6630987" cy="3729038"/>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16D7A35-F58F-4FB0-84B9-7229E31DE9CB}" type="slidenum">
              <a:rPr lang="de-CH" smtClean="0"/>
              <a:pPr>
                <a:defRPr/>
              </a:pPr>
              <a:t>10</a:t>
            </a:fld>
            <a:endParaRPr lang="de-CH"/>
          </a:p>
        </p:txBody>
      </p:sp>
    </p:spTree>
    <p:extLst>
      <p:ext uri="{BB962C8B-B14F-4D97-AF65-F5344CB8AC3E}">
        <p14:creationId xmlns:p14="http://schemas.microsoft.com/office/powerpoint/2010/main" val="1953208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title">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917ABAC-E7A3-AB4C-9577-698E816827AB}"/>
              </a:ext>
            </a:extLst>
          </p:cNvPr>
          <p:cNvSpPr>
            <a:spLocks/>
          </p:cNvSpPr>
          <p:nvPr userDrawn="1"/>
        </p:nvSpPr>
        <p:spPr>
          <a:xfrm>
            <a:off x="0" y="161"/>
            <a:ext cx="5334000" cy="5334000"/>
          </a:xfrm>
          <a:prstGeom prst="rect">
            <a:avLst/>
          </a:prstGeom>
          <a:solidFill>
            <a:srgbClr val="A31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9" name="Textplatzhalter 16">
            <a:extLst>
              <a:ext uri="{FF2B5EF4-FFF2-40B4-BE49-F238E27FC236}">
                <a16:creationId xmlns:a16="http://schemas.microsoft.com/office/drawing/2014/main" id="{952D85ED-2210-CA46-8FAF-A078F21777AB}"/>
              </a:ext>
            </a:extLst>
          </p:cNvPr>
          <p:cNvSpPr>
            <a:spLocks noGrp="1"/>
          </p:cNvSpPr>
          <p:nvPr>
            <p:ph type="body" sz="quarter" idx="11" hasCustomPrompt="1"/>
          </p:nvPr>
        </p:nvSpPr>
        <p:spPr>
          <a:xfrm>
            <a:off x="365506" y="653826"/>
            <a:ext cx="4556621" cy="2579335"/>
          </a:xfrm>
          <a:prstGeom prst="rect">
            <a:avLst/>
          </a:prstGeom>
        </p:spPr>
        <p:txBody>
          <a:bodyPr lIns="0" tIns="0" rIns="0" bIns="0">
            <a:normAutofit/>
          </a:bodyPr>
          <a:lstStyle>
            <a:lvl1pPr marL="0" indent="0" fontAlgn="t">
              <a:spcBef>
                <a:spcPts val="0"/>
              </a:spcBef>
              <a:defRPr lang="de-DE" sz="4400" b="1" kern="1200" cap="all" baseline="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a:t>Insert Title </a:t>
            </a:r>
            <a:r>
              <a:rPr lang="de-DE" err="1"/>
              <a:t>up</a:t>
            </a:r>
            <a:r>
              <a:rPr lang="de-DE"/>
              <a:t> </a:t>
            </a:r>
            <a:r>
              <a:rPr lang="de-DE" err="1"/>
              <a:t>to</a:t>
            </a:r>
            <a:r>
              <a:rPr lang="de-DE"/>
              <a:t> </a:t>
            </a:r>
            <a:r>
              <a:rPr lang="de-DE" err="1"/>
              <a:t>four</a:t>
            </a:r>
            <a:r>
              <a:rPr lang="de-DE"/>
              <a:t> </a:t>
            </a:r>
            <a:r>
              <a:rPr lang="de-DE" err="1"/>
              <a:t>lines</a:t>
            </a:r>
            <a:endParaRPr lang="de-DE"/>
          </a:p>
        </p:txBody>
      </p:sp>
      <p:sp>
        <p:nvSpPr>
          <p:cNvPr id="4" name="Textplatzhalter 3">
            <a:extLst>
              <a:ext uri="{FF2B5EF4-FFF2-40B4-BE49-F238E27FC236}">
                <a16:creationId xmlns:a16="http://schemas.microsoft.com/office/drawing/2014/main" id="{131D4AE5-53E8-D843-B3DA-1F4DC32F402B}"/>
              </a:ext>
            </a:extLst>
          </p:cNvPr>
          <p:cNvSpPr>
            <a:spLocks noGrp="1"/>
          </p:cNvSpPr>
          <p:nvPr>
            <p:ph type="body" sz="quarter" idx="12" hasCustomPrompt="1"/>
          </p:nvPr>
        </p:nvSpPr>
        <p:spPr>
          <a:xfrm>
            <a:off x="394113" y="4648035"/>
            <a:ext cx="4528014" cy="247650"/>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a:t>Place, Date</a:t>
            </a:r>
          </a:p>
        </p:txBody>
      </p:sp>
      <p:sp>
        <p:nvSpPr>
          <p:cNvPr id="13" name="Textplatzhalter 3">
            <a:extLst>
              <a:ext uri="{FF2B5EF4-FFF2-40B4-BE49-F238E27FC236}">
                <a16:creationId xmlns:a16="http://schemas.microsoft.com/office/drawing/2014/main" id="{B0E9A609-8F79-E54A-99E3-22D4CF2490E7}"/>
              </a:ext>
            </a:extLst>
          </p:cNvPr>
          <p:cNvSpPr>
            <a:spLocks noGrp="1"/>
          </p:cNvSpPr>
          <p:nvPr>
            <p:ph type="body" sz="quarter" idx="13" hasCustomPrompt="1"/>
          </p:nvPr>
        </p:nvSpPr>
        <p:spPr>
          <a:xfrm>
            <a:off x="394113" y="4246086"/>
            <a:ext cx="4528014" cy="240023"/>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a:t>Job title</a:t>
            </a:r>
          </a:p>
        </p:txBody>
      </p:sp>
      <p:sp>
        <p:nvSpPr>
          <p:cNvPr id="16" name="Textplatzhalter 3">
            <a:extLst>
              <a:ext uri="{FF2B5EF4-FFF2-40B4-BE49-F238E27FC236}">
                <a16:creationId xmlns:a16="http://schemas.microsoft.com/office/drawing/2014/main" id="{5AD55E83-C426-5E49-9D9F-3D42E86D7158}"/>
              </a:ext>
            </a:extLst>
          </p:cNvPr>
          <p:cNvSpPr>
            <a:spLocks noGrp="1"/>
          </p:cNvSpPr>
          <p:nvPr>
            <p:ph type="body" sz="quarter" idx="14" hasCustomPrompt="1"/>
          </p:nvPr>
        </p:nvSpPr>
        <p:spPr>
          <a:xfrm>
            <a:off x="394113" y="3993985"/>
            <a:ext cx="4528014" cy="244475"/>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err="1"/>
              <a:t>Presenter</a:t>
            </a:r>
            <a:endParaRPr lang="de-DE"/>
          </a:p>
        </p:txBody>
      </p:sp>
      <p:sp>
        <p:nvSpPr>
          <p:cNvPr id="8" name="Bildplatzhalter 7">
            <a:extLst>
              <a:ext uri="{FF2B5EF4-FFF2-40B4-BE49-F238E27FC236}">
                <a16:creationId xmlns:a16="http://schemas.microsoft.com/office/drawing/2014/main" id="{B5907F7E-AB5A-EA46-B8CF-FF5F6B71D1D2}"/>
              </a:ext>
            </a:extLst>
          </p:cNvPr>
          <p:cNvSpPr>
            <a:spLocks noGrp="1"/>
          </p:cNvSpPr>
          <p:nvPr>
            <p:ph type="pic" sz="quarter" idx="15" hasCustomPrompt="1"/>
          </p:nvPr>
        </p:nvSpPr>
        <p:spPr>
          <a:xfrm>
            <a:off x="5334000" y="161"/>
            <a:ext cx="6858000" cy="6858000"/>
          </a:xfrm>
          <a:prstGeom prst="rect">
            <a:avLst/>
          </a:prstGeom>
        </p:spPr>
        <p:txBody>
          <a:bodyPr/>
          <a:lstStyle>
            <a:lvl1pPr>
              <a:defRPr/>
            </a:lvl1pPr>
          </a:lstStyle>
          <a:p>
            <a:r>
              <a:rPr lang="de-DE"/>
              <a:t> Click </a:t>
            </a:r>
            <a:r>
              <a:rPr lang="de-DE" err="1"/>
              <a:t>icon</a:t>
            </a:r>
            <a:r>
              <a:rPr lang="de-DE"/>
              <a:t> </a:t>
            </a:r>
            <a:r>
              <a:rPr lang="de-DE" err="1"/>
              <a:t>to</a:t>
            </a:r>
            <a:r>
              <a:rPr lang="de-DE"/>
              <a:t> </a:t>
            </a:r>
            <a:r>
              <a:rPr lang="de-DE" err="1"/>
              <a:t>add</a:t>
            </a:r>
            <a:r>
              <a:rPr lang="de-DE"/>
              <a:t> </a:t>
            </a:r>
            <a:r>
              <a:rPr lang="de-DE" err="1"/>
              <a:t>picture</a:t>
            </a:r>
            <a:endParaRPr lang="de-DE"/>
          </a:p>
        </p:txBody>
      </p:sp>
      <p:pic>
        <p:nvPicPr>
          <p:cNvPr id="10" name="Grafik 9">
            <a:extLst>
              <a:ext uri="{FF2B5EF4-FFF2-40B4-BE49-F238E27FC236}">
                <a16:creationId xmlns:a16="http://schemas.microsoft.com/office/drawing/2014/main" id="{330D61FD-DF02-6C45-A16A-82A3315CB529}"/>
              </a:ext>
            </a:extLst>
          </p:cNvPr>
          <p:cNvPicPr>
            <a:picLocks noChangeAspect="1"/>
          </p:cNvPicPr>
          <p:nvPr userDrawn="1"/>
        </p:nvPicPr>
        <p:blipFill>
          <a:blip r:embed="rId2"/>
          <a:stretch>
            <a:fillRect/>
          </a:stretch>
        </p:blipFill>
        <p:spPr>
          <a:xfrm>
            <a:off x="1486131" y="5814308"/>
            <a:ext cx="2389674" cy="633542"/>
          </a:xfrm>
          <a:prstGeom prst="rect">
            <a:avLst/>
          </a:prstGeom>
        </p:spPr>
      </p:pic>
      <p:sp>
        <p:nvSpPr>
          <p:cNvPr id="2" name="Rechteck 1">
            <a:extLst>
              <a:ext uri="{FF2B5EF4-FFF2-40B4-BE49-F238E27FC236}">
                <a16:creationId xmlns:a16="http://schemas.microsoft.com/office/drawing/2014/main" id="{4CAFD573-E26F-364D-899E-11CDE26D6A16}"/>
              </a:ext>
            </a:extLst>
          </p:cNvPr>
          <p:cNvSpPr/>
          <p:nvPr userDrawn="1"/>
        </p:nvSpPr>
        <p:spPr bwMode="auto">
          <a:xfrm>
            <a:off x="3761678" y="5910146"/>
            <a:ext cx="1572322" cy="512956"/>
          </a:xfrm>
          <a:prstGeom prst="rect">
            <a:avLst/>
          </a:pr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pitchFamily="-64" charset="-128"/>
            </a:endParaRPr>
          </a:p>
        </p:txBody>
      </p:sp>
      <p:sp>
        <p:nvSpPr>
          <p:cNvPr id="11" name="Textplatzhalter 4">
            <a:extLst>
              <a:ext uri="{FF2B5EF4-FFF2-40B4-BE49-F238E27FC236}">
                <a16:creationId xmlns:a16="http://schemas.microsoft.com/office/drawing/2014/main" id="{099A7D41-E79F-FE49-A996-FF34DE7CEA0C}"/>
              </a:ext>
            </a:extLst>
          </p:cNvPr>
          <p:cNvSpPr>
            <a:spLocks noGrp="1"/>
          </p:cNvSpPr>
          <p:nvPr>
            <p:ph type="body" sz="quarter" idx="17" hasCustomPrompt="1"/>
          </p:nvPr>
        </p:nvSpPr>
        <p:spPr>
          <a:xfrm>
            <a:off x="7570788" y="6443591"/>
            <a:ext cx="4213225" cy="140300"/>
          </a:xfrm>
          <a:prstGeom prst="rect">
            <a:avLst/>
          </a:prstGeom>
        </p:spPr>
        <p:txBody>
          <a:bodyPr lIns="0" rIns="0" bIns="0"/>
          <a:lstStyle>
            <a:lvl1pPr marL="0" indent="0" algn="r">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Tree>
    <p:extLst>
      <p:ext uri="{BB962C8B-B14F-4D97-AF65-F5344CB8AC3E}">
        <p14:creationId xmlns:p14="http://schemas.microsoft.com/office/powerpoint/2010/main" val="1963916575"/>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video or diagram with tit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775"/>
            <a:ext cx="12192000" cy="759600"/>
          </a:xfrm>
        </p:spPr>
        <p:txBody>
          <a:bodyPr/>
          <a:lstStyle>
            <a:lvl1pPr>
              <a:defRPr/>
            </a:lvl1pPr>
          </a:lstStyle>
          <a:p>
            <a:r>
              <a:rPr lang="en-GB" noProof="0"/>
              <a:t>Title</a:t>
            </a:r>
          </a:p>
        </p:txBody>
      </p:sp>
      <p:sp>
        <p:nvSpPr>
          <p:cNvPr id="3" name="Inhaltsplatzhalter 2"/>
          <p:cNvSpPr>
            <a:spLocks noGrp="1"/>
          </p:cNvSpPr>
          <p:nvPr>
            <p:ph idx="1" hasCustomPrompt="1"/>
          </p:nvPr>
        </p:nvSpPr>
        <p:spPr>
          <a:xfrm>
            <a:off x="0" y="760375"/>
            <a:ext cx="12192000" cy="5338800"/>
          </a:xfrm>
          <a:prstGeom prst="rect">
            <a:avLst/>
          </a:prstGeo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GB" noProof="0"/>
              <a:t>     </a:t>
            </a:r>
          </a:p>
          <a:p>
            <a:pPr lvl="0"/>
            <a:r>
              <a:rPr lang="en-GB" noProof="0"/>
              <a:t>     Choose a format</a:t>
            </a:r>
          </a:p>
        </p:txBody>
      </p:sp>
      <p:sp>
        <p:nvSpPr>
          <p:cNvPr id="4" name="Textplatzhalter 4">
            <a:extLst>
              <a:ext uri="{FF2B5EF4-FFF2-40B4-BE49-F238E27FC236}">
                <a16:creationId xmlns:a16="http://schemas.microsoft.com/office/drawing/2014/main" id="{B010ADC9-85DD-9F40-99C3-57EED96CCBD4}"/>
              </a:ext>
            </a:extLst>
          </p:cNvPr>
          <p:cNvSpPr>
            <a:spLocks noGrp="1"/>
          </p:cNvSpPr>
          <p:nvPr>
            <p:ph type="body" sz="quarter" idx="17" hasCustomPrompt="1"/>
          </p:nvPr>
        </p:nvSpPr>
        <p:spPr>
          <a:xfrm>
            <a:off x="380207" y="6099175"/>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world ma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A6DCB-89C6-814B-B7B8-F5C08BA105D2}"/>
              </a:ext>
            </a:extLst>
          </p:cNvPr>
          <p:cNvSpPr>
            <a:spLocks noGrp="1"/>
          </p:cNvSpPr>
          <p:nvPr>
            <p:ph type="title" hasCustomPrompt="1"/>
          </p:nvPr>
        </p:nvSpPr>
        <p:spPr/>
        <p:txBody>
          <a:bodyPr/>
          <a:lstStyle/>
          <a:p>
            <a:r>
              <a:rPr lang="de-DE"/>
              <a:t>Title</a:t>
            </a:r>
          </a:p>
        </p:txBody>
      </p:sp>
      <p:pic>
        <p:nvPicPr>
          <p:cNvPr id="5" name="Grafik 4">
            <a:extLst>
              <a:ext uri="{FF2B5EF4-FFF2-40B4-BE49-F238E27FC236}">
                <a16:creationId xmlns:a16="http://schemas.microsoft.com/office/drawing/2014/main" id="{242CBD1C-FAE5-0C47-919D-C47DA04F3E8C}"/>
              </a:ext>
            </a:extLst>
          </p:cNvPr>
          <p:cNvPicPr>
            <a:picLocks noChangeAspect="1"/>
          </p:cNvPicPr>
          <p:nvPr userDrawn="1"/>
        </p:nvPicPr>
        <p:blipFill rotWithShape="1">
          <a:blip r:embed="rId2"/>
          <a:srcRect t="249"/>
          <a:stretch>
            <a:fillRect/>
          </a:stretch>
        </p:blipFill>
        <p:spPr>
          <a:xfrm>
            <a:off x="-211551" y="758825"/>
            <a:ext cx="11889043" cy="5694226"/>
          </a:xfrm>
          <a:prstGeom prst="rect">
            <a:avLst/>
          </a:prstGeom>
        </p:spPr>
      </p:pic>
      <p:sp>
        <p:nvSpPr>
          <p:cNvPr id="7" name="Rechteck 6">
            <a:extLst>
              <a:ext uri="{FF2B5EF4-FFF2-40B4-BE49-F238E27FC236}">
                <a16:creationId xmlns:a16="http://schemas.microsoft.com/office/drawing/2014/main" id="{3157D33F-5213-C94B-90C8-1366781AC65C}"/>
              </a:ext>
            </a:extLst>
          </p:cNvPr>
          <p:cNvSpPr/>
          <p:nvPr userDrawn="1"/>
        </p:nvSpPr>
        <p:spPr bwMode="auto">
          <a:xfrm>
            <a:off x="1463040" y="5721533"/>
            <a:ext cx="1367246" cy="473919"/>
          </a:xfrm>
          <a:prstGeom prst="rect">
            <a:avLst/>
          </a:prstGeom>
          <a:solidFill>
            <a:schemeClr val="bg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pitchFamily="-64" charset="-128"/>
            </a:endParaRPr>
          </a:p>
        </p:txBody>
      </p:sp>
      <p:pic>
        <p:nvPicPr>
          <p:cNvPr id="8" name="Grafik 7">
            <a:extLst>
              <a:ext uri="{FF2B5EF4-FFF2-40B4-BE49-F238E27FC236}">
                <a16:creationId xmlns:a16="http://schemas.microsoft.com/office/drawing/2014/main" id="{FE8B12FF-1303-1C47-9376-2A3B41E85E62}"/>
              </a:ext>
            </a:extLst>
          </p:cNvPr>
          <p:cNvPicPr>
            <a:picLocks noChangeAspect="1"/>
          </p:cNvPicPr>
          <p:nvPr userDrawn="1"/>
        </p:nvPicPr>
        <p:blipFill rotWithShape="1">
          <a:blip r:embed="rId3"/>
          <a:srcRect l="14504" t="87872" r="74390" b="4348"/>
          <a:stretch/>
        </p:blipFill>
        <p:spPr>
          <a:xfrm>
            <a:off x="304800" y="5751314"/>
            <a:ext cx="1323704" cy="444138"/>
          </a:xfrm>
          <a:prstGeom prst="rect">
            <a:avLst/>
          </a:prstGeom>
        </p:spPr>
      </p:pic>
    </p:spTree>
    <p:extLst>
      <p:ext uri="{BB962C8B-B14F-4D97-AF65-F5344CB8AC3E}">
        <p14:creationId xmlns:p14="http://schemas.microsoft.com/office/powerpoint/2010/main" val="3606681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 landscape image and text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14072383-0A10-4641-9C8D-7EF69FF7D516}"/>
              </a:ext>
            </a:extLst>
          </p:cNvPr>
          <p:cNvSpPr>
            <a:spLocks noGrp="1"/>
          </p:cNvSpPr>
          <p:nvPr>
            <p:ph type="pic" sz="quarter" idx="10" hasCustomPrompt="1"/>
          </p:nvPr>
        </p:nvSpPr>
        <p:spPr>
          <a:xfrm>
            <a:off x="4092000" y="0"/>
            <a:ext cx="8100000" cy="6098400"/>
          </a:xfrm>
          <a:prstGeom prst="rect">
            <a:avLst/>
          </a:prstGeom>
        </p:spPr>
        <p:txBody>
          <a:bodyPr/>
          <a:lstStyle>
            <a:lvl1pPr>
              <a:defRPr/>
            </a:lvl1pPr>
          </a:lstStyle>
          <a:p>
            <a:r>
              <a:rPr lang="de-DE"/>
              <a:t>Click </a:t>
            </a:r>
            <a:r>
              <a:rPr lang="de-DE" err="1"/>
              <a:t>icon</a:t>
            </a:r>
            <a:r>
              <a:rPr lang="de-DE"/>
              <a:t> </a:t>
            </a:r>
            <a:r>
              <a:rPr lang="de-DE" err="1"/>
              <a:t>to</a:t>
            </a:r>
            <a:r>
              <a:rPr lang="de-DE"/>
              <a:t> </a:t>
            </a:r>
            <a:r>
              <a:rPr lang="de-DE" err="1"/>
              <a:t>add</a:t>
            </a:r>
            <a:r>
              <a:rPr lang="de-DE"/>
              <a:t> a </a:t>
            </a:r>
            <a:r>
              <a:rPr lang="de-DE" err="1"/>
              <a:t>picture</a:t>
            </a:r>
            <a:endParaRPr lang="de-DE"/>
          </a:p>
        </p:txBody>
      </p:sp>
      <p:sp>
        <p:nvSpPr>
          <p:cNvPr id="4" name="Textplatzhalter 4">
            <a:extLst>
              <a:ext uri="{FF2B5EF4-FFF2-40B4-BE49-F238E27FC236}">
                <a16:creationId xmlns:a16="http://schemas.microsoft.com/office/drawing/2014/main" id="{0698CE8C-4D07-364D-ACDE-77896FDE250B}"/>
              </a:ext>
            </a:extLst>
          </p:cNvPr>
          <p:cNvSpPr>
            <a:spLocks noGrp="1"/>
          </p:cNvSpPr>
          <p:nvPr>
            <p:ph type="body" sz="quarter" idx="17" hasCustomPrompt="1"/>
          </p:nvPr>
        </p:nvSpPr>
        <p:spPr>
          <a:xfrm>
            <a:off x="380207" y="6099175"/>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
        <p:nvSpPr>
          <p:cNvPr id="7" name="Textplatzhalter 3">
            <a:extLst>
              <a:ext uri="{FF2B5EF4-FFF2-40B4-BE49-F238E27FC236}">
                <a16:creationId xmlns:a16="http://schemas.microsoft.com/office/drawing/2014/main" id="{120526F5-DAE8-E64E-AD6E-A5CD3D740777}"/>
              </a:ext>
            </a:extLst>
          </p:cNvPr>
          <p:cNvSpPr>
            <a:spLocks noGrp="1"/>
          </p:cNvSpPr>
          <p:nvPr>
            <p:ph type="body" sz="quarter" idx="18" hasCustomPrompt="1"/>
          </p:nvPr>
        </p:nvSpPr>
        <p:spPr>
          <a:xfrm>
            <a:off x="371475" y="646771"/>
            <a:ext cx="3353032" cy="5439705"/>
          </a:xfrm>
          <a:prstGeom prst="rect">
            <a:avLst/>
          </a:prstGeom>
        </p:spPr>
        <p:txBody>
          <a:bodyPr lIns="0" tIns="0" rIns="0" bIns="0"/>
          <a:lstStyle>
            <a:lvl1pPr marL="0" indent="0">
              <a:defRPr lang="de-DE" sz="2400" b="0" i="0" kern="1200" baseline="0" dirty="0">
                <a:solidFill>
                  <a:schemeClr val="tx1"/>
                </a:solidFill>
                <a:latin typeface="Arial Narrow" panose="020B0604020202020204" pitchFamily="34" charset="0"/>
                <a:ea typeface="+mn-ea"/>
                <a:cs typeface="+mn-cs"/>
              </a:defRPr>
            </a:lvl1pPr>
          </a:lstStyle>
          <a:p>
            <a:r>
              <a:rPr lang="de-DE"/>
              <a:t>Insert </a:t>
            </a:r>
            <a:r>
              <a:rPr lang="de-DE" err="1"/>
              <a:t>text</a:t>
            </a:r>
            <a:endParaRPr lang="de-DE"/>
          </a:p>
        </p:txBody>
      </p:sp>
    </p:spTree>
    <p:extLst>
      <p:ext uri="{BB962C8B-B14F-4D97-AF65-F5344CB8AC3E}">
        <p14:creationId xmlns:p14="http://schemas.microsoft.com/office/powerpoint/2010/main" val="3625810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square image and text">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14072383-0A10-4641-9C8D-7EF69FF7D516}"/>
              </a:ext>
            </a:extLst>
          </p:cNvPr>
          <p:cNvSpPr>
            <a:spLocks noGrp="1"/>
          </p:cNvSpPr>
          <p:nvPr>
            <p:ph type="pic" sz="quarter" idx="10" hasCustomPrompt="1"/>
          </p:nvPr>
        </p:nvSpPr>
        <p:spPr>
          <a:xfrm>
            <a:off x="6098400" y="0"/>
            <a:ext cx="6096000" cy="6098400"/>
          </a:xfrm>
          <a:prstGeom prst="rect">
            <a:avLst/>
          </a:prstGeom>
        </p:spPr>
        <p:txBody>
          <a:bodyPr/>
          <a:lstStyle>
            <a:lvl1pPr>
              <a:defRPr/>
            </a:lvl1pPr>
          </a:lstStyle>
          <a:p>
            <a:r>
              <a:rPr lang="de-DE"/>
              <a:t>Click </a:t>
            </a:r>
            <a:r>
              <a:rPr lang="de-DE" err="1"/>
              <a:t>icon</a:t>
            </a:r>
            <a:r>
              <a:rPr lang="de-DE"/>
              <a:t> </a:t>
            </a:r>
            <a:r>
              <a:rPr lang="de-DE" err="1"/>
              <a:t>to</a:t>
            </a:r>
            <a:r>
              <a:rPr lang="de-DE"/>
              <a:t> </a:t>
            </a:r>
            <a:r>
              <a:rPr lang="de-DE" err="1"/>
              <a:t>add</a:t>
            </a:r>
            <a:r>
              <a:rPr lang="de-DE"/>
              <a:t> a </a:t>
            </a:r>
            <a:r>
              <a:rPr lang="de-DE" err="1"/>
              <a:t>picture</a:t>
            </a:r>
            <a:endParaRPr lang="de-DE"/>
          </a:p>
        </p:txBody>
      </p:sp>
      <p:sp>
        <p:nvSpPr>
          <p:cNvPr id="4" name="Textplatzhalter 4">
            <a:extLst>
              <a:ext uri="{FF2B5EF4-FFF2-40B4-BE49-F238E27FC236}">
                <a16:creationId xmlns:a16="http://schemas.microsoft.com/office/drawing/2014/main" id="{0698CE8C-4D07-364D-ACDE-77896FDE250B}"/>
              </a:ext>
            </a:extLst>
          </p:cNvPr>
          <p:cNvSpPr>
            <a:spLocks noGrp="1"/>
          </p:cNvSpPr>
          <p:nvPr>
            <p:ph type="body" sz="quarter" idx="17" hasCustomPrompt="1"/>
          </p:nvPr>
        </p:nvSpPr>
        <p:spPr>
          <a:xfrm>
            <a:off x="380207" y="6099175"/>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
        <p:nvSpPr>
          <p:cNvPr id="7" name="Textplatzhalter 3">
            <a:extLst>
              <a:ext uri="{FF2B5EF4-FFF2-40B4-BE49-F238E27FC236}">
                <a16:creationId xmlns:a16="http://schemas.microsoft.com/office/drawing/2014/main" id="{69CE13F3-D6F4-B34D-98E4-752339258BC8}"/>
              </a:ext>
            </a:extLst>
          </p:cNvPr>
          <p:cNvSpPr>
            <a:spLocks noGrp="1"/>
          </p:cNvSpPr>
          <p:nvPr>
            <p:ph type="body" sz="quarter" idx="18" hasCustomPrompt="1"/>
          </p:nvPr>
        </p:nvSpPr>
        <p:spPr>
          <a:xfrm>
            <a:off x="371474" y="646771"/>
            <a:ext cx="5337949" cy="5439705"/>
          </a:xfrm>
          <a:prstGeom prst="rect">
            <a:avLst/>
          </a:prstGeom>
        </p:spPr>
        <p:txBody>
          <a:bodyPr lIns="0" tIns="0" rIns="0" bIns="0"/>
          <a:lstStyle>
            <a:lvl1pPr marL="0" indent="0">
              <a:defRPr lang="de-DE" sz="2400" b="0" i="0" kern="1200" baseline="0" dirty="0">
                <a:solidFill>
                  <a:schemeClr val="tx1"/>
                </a:solidFill>
                <a:latin typeface="Arial Narrow" panose="020B0604020202020204" pitchFamily="34" charset="0"/>
                <a:ea typeface="+mn-ea"/>
                <a:cs typeface="+mn-cs"/>
              </a:defRPr>
            </a:lvl1pPr>
          </a:lstStyle>
          <a:p>
            <a:r>
              <a:rPr lang="de-DE"/>
              <a:t>Insert </a:t>
            </a:r>
            <a:r>
              <a:rPr lang="de-DE" err="1"/>
              <a:t>text</a:t>
            </a:r>
            <a:endParaRPr lang="de-DE"/>
          </a:p>
        </p:txBody>
      </p:sp>
    </p:spTree>
    <p:extLst>
      <p:ext uri="{BB962C8B-B14F-4D97-AF65-F5344CB8AC3E}">
        <p14:creationId xmlns:p14="http://schemas.microsoft.com/office/powerpoint/2010/main" val="2281641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upright image and text">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14072383-0A10-4641-9C8D-7EF69FF7D516}"/>
              </a:ext>
            </a:extLst>
          </p:cNvPr>
          <p:cNvSpPr>
            <a:spLocks noGrp="1"/>
          </p:cNvSpPr>
          <p:nvPr>
            <p:ph type="pic" sz="quarter" idx="10" hasCustomPrompt="1"/>
          </p:nvPr>
        </p:nvSpPr>
        <p:spPr>
          <a:xfrm>
            <a:off x="7611290" y="0"/>
            <a:ext cx="4583109" cy="6098400"/>
          </a:xfrm>
          <a:prstGeom prst="rect">
            <a:avLst/>
          </a:prstGeom>
        </p:spPr>
        <p:txBody>
          <a:bodyPr/>
          <a:lstStyle>
            <a:lvl1pPr>
              <a:defRPr/>
            </a:lvl1pPr>
          </a:lstStyle>
          <a:p>
            <a:r>
              <a:rPr lang="de-DE"/>
              <a:t>Click </a:t>
            </a:r>
            <a:r>
              <a:rPr lang="de-DE" err="1"/>
              <a:t>icon</a:t>
            </a:r>
            <a:r>
              <a:rPr lang="de-DE"/>
              <a:t> </a:t>
            </a:r>
            <a:r>
              <a:rPr lang="de-DE" err="1"/>
              <a:t>to</a:t>
            </a:r>
            <a:r>
              <a:rPr lang="de-DE"/>
              <a:t> </a:t>
            </a:r>
            <a:r>
              <a:rPr lang="de-DE" err="1"/>
              <a:t>add</a:t>
            </a:r>
            <a:r>
              <a:rPr lang="de-DE"/>
              <a:t> a </a:t>
            </a:r>
            <a:r>
              <a:rPr lang="de-DE" err="1"/>
              <a:t>picture</a:t>
            </a:r>
            <a:endParaRPr lang="de-DE"/>
          </a:p>
        </p:txBody>
      </p:sp>
      <p:sp>
        <p:nvSpPr>
          <p:cNvPr id="4" name="Textplatzhalter 4">
            <a:extLst>
              <a:ext uri="{FF2B5EF4-FFF2-40B4-BE49-F238E27FC236}">
                <a16:creationId xmlns:a16="http://schemas.microsoft.com/office/drawing/2014/main" id="{0698CE8C-4D07-364D-ACDE-77896FDE250B}"/>
              </a:ext>
            </a:extLst>
          </p:cNvPr>
          <p:cNvSpPr>
            <a:spLocks noGrp="1"/>
          </p:cNvSpPr>
          <p:nvPr>
            <p:ph type="body" sz="quarter" idx="17" hasCustomPrompt="1"/>
          </p:nvPr>
        </p:nvSpPr>
        <p:spPr>
          <a:xfrm>
            <a:off x="380207" y="6099175"/>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
        <p:nvSpPr>
          <p:cNvPr id="7" name="Textplatzhalter 3">
            <a:extLst>
              <a:ext uri="{FF2B5EF4-FFF2-40B4-BE49-F238E27FC236}">
                <a16:creationId xmlns:a16="http://schemas.microsoft.com/office/drawing/2014/main" id="{0AB5A52E-8357-1949-8850-11F7EBD67842}"/>
              </a:ext>
            </a:extLst>
          </p:cNvPr>
          <p:cNvSpPr>
            <a:spLocks noGrp="1"/>
          </p:cNvSpPr>
          <p:nvPr>
            <p:ph type="body" sz="quarter" idx="18" hasCustomPrompt="1"/>
          </p:nvPr>
        </p:nvSpPr>
        <p:spPr>
          <a:xfrm>
            <a:off x="371474" y="646771"/>
            <a:ext cx="6899121" cy="5439705"/>
          </a:xfrm>
          <a:prstGeom prst="rect">
            <a:avLst/>
          </a:prstGeom>
        </p:spPr>
        <p:txBody>
          <a:bodyPr lIns="0" tIns="0" rIns="0" bIns="0"/>
          <a:lstStyle>
            <a:lvl1pPr marL="0" indent="0">
              <a:defRPr lang="de-DE" sz="2400" b="0" i="0" kern="1200" baseline="0" dirty="0">
                <a:solidFill>
                  <a:schemeClr val="tx1"/>
                </a:solidFill>
                <a:latin typeface="Arial Narrow" panose="020B0604020202020204" pitchFamily="34" charset="0"/>
                <a:ea typeface="+mn-ea"/>
                <a:cs typeface="+mn-cs"/>
              </a:defRPr>
            </a:lvl1pPr>
          </a:lstStyle>
          <a:p>
            <a:r>
              <a:rPr lang="de-DE"/>
              <a:t>Insert </a:t>
            </a:r>
            <a:r>
              <a:rPr lang="de-DE" err="1"/>
              <a:t>text</a:t>
            </a:r>
            <a:endParaRPr lang="de-DE"/>
          </a:p>
        </p:txBody>
      </p:sp>
    </p:spTree>
    <p:extLst>
      <p:ext uri="{BB962C8B-B14F-4D97-AF65-F5344CB8AC3E}">
        <p14:creationId xmlns:p14="http://schemas.microsoft.com/office/powerpoint/2010/main" val="3166382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 quote and imag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14072383-0A10-4641-9C8D-7EF69FF7D516}"/>
              </a:ext>
            </a:extLst>
          </p:cNvPr>
          <p:cNvSpPr>
            <a:spLocks noGrp="1"/>
          </p:cNvSpPr>
          <p:nvPr>
            <p:ph type="pic" sz="quarter" idx="10" hasCustomPrompt="1"/>
          </p:nvPr>
        </p:nvSpPr>
        <p:spPr>
          <a:xfrm>
            <a:off x="6098400" y="0"/>
            <a:ext cx="6096000" cy="6098400"/>
          </a:xfrm>
          <a:prstGeom prst="rect">
            <a:avLst/>
          </a:prstGeom>
        </p:spPr>
        <p:txBody>
          <a:bodyPr/>
          <a:lstStyle>
            <a:lvl1pPr>
              <a:defRPr/>
            </a:lvl1pPr>
          </a:lstStyle>
          <a:p>
            <a:r>
              <a:rPr lang="de-DE"/>
              <a:t>Click </a:t>
            </a:r>
            <a:r>
              <a:rPr lang="de-DE" err="1"/>
              <a:t>icon</a:t>
            </a:r>
            <a:r>
              <a:rPr lang="de-DE"/>
              <a:t> </a:t>
            </a:r>
            <a:r>
              <a:rPr lang="de-DE" err="1"/>
              <a:t>to</a:t>
            </a:r>
            <a:r>
              <a:rPr lang="de-DE"/>
              <a:t> </a:t>
            </a:r>
            <a:r>
              <a:rPr lang="de-DE" err="1"/>
              <a:t>add</a:t>
            </a:r>
            <a:r>
              <a:rPr lang="de-DE"/>
              <a:t> a </a:t>
            </a:r>
            <a:r>
              <a:rPr lang="de-DE" err="1"/>
              <a:t>picture</a:t>
            </a:r>
            <a:endParaRPr lang="de-DE"/>
          </a:p>
        </p:txBody>
      </p:sp>
      <p:sp>
        <p:nvSpPr>
          <p:cNvPr id="3" name="Textplatzhalter 2">
            <a:extLst>
              <a:ext uri="{FF2B5EF4-FFF2-40B4-BE49-F238E27FC236}">
                <a16:creationId xmlns:a16="http://schemas.microsoft.com/office/drawing/2014/main" id="{046CF15F-507C-334E-BF2A-37FC41E112B0}"/>
              </a:ext>
            </a:extLst>
          </p:cNvPr>
          <p:cNvSpPr>
            <a:spLocks noGrp="1"/>
          </p:cNvSpPr>
          <p:nvPr>
            <p:ph type="body" sz="quarter" idx="11" hasCustomPrompt="1"/>
          </p:nvPr>
        </p:nvSpPr>
        <p:spPr>
          <a:xfrm>
            <a:off x="371475" y="641269"/>
            <a:ext cx="5328681" cy="5073732"/>
          </a:xfrm>
          <a:prstGeom prst="rect">
            <a:avLst/>
          </a:prstGeom>
        </p:spPr>
        <p:txBody>
          <a:bodyPr lIns="0" tIns="0" rIns="0" bIns="0"/>
          <a:lstStyle>
            <a:lvl1pPr marL="0" indent="0">
              <a:defRPr lang="de-DE" sz="2800" b="1" i="0" kern="1200" baseline="0" dirty="0">
                <a:solidFill>
                  <a:srgbClr val="005380"/>
                </a:solidFill>
                <a:latin typeface="Arial Narrow" panose="020B0604020202020204" pitchFamily="34" charset="0"/>
                <a:ea typeface="+mn-ea"/>
                <a:cs typeface="+mn-cs"/>
              </a:defRPr>
            </a:lvl1pPr>
          </a:lstStyle>
          <a:p>
            <a:r>
              <a:rPr lang="de-DE"/>
              <a:t>«Insert </a:t>
            </a:r>
            <a:r>
              <a:rPr lang="de-DE" err="1"/>
              <a:t>quote</a:t>
            </a:r>
            <a:r>
              <a:rPr lang="de-DE"/>
              <a:t>»</a:t>
            </a:r>
          </a:p>
        </p:txBody>
      </p:sp>
      <p:sp>
        <p:nvSpPr>
          <p:cNvPr id="4" name="Textplatzhalter 4">
            <a:extLst>
              <a:ext uri="{FF2B5EF4-FFF2-40B4-BE49-F238E27FC236}">
                <a16:creationId xmlns:a16="http://schemas.microsoft.com/office/drawing/2014/main" id="{222C385F-E50C-C948-BEE1-54042632D1BA}"/>
              </a:ext>
            </a:extLst>
          </p:cNvPr>
          <p:cNvSpPr>
            <a:spLocks noGrp="1"/>
          </p:cNvSpPr>
          <p:nvPr>
            <p:ph type="body" sz="quarter" idx="17" hasCustomPrompt="1"/>
          </p:nvPr>
        </p:nvSpPr>
        <p:spPr>
          <a:xfrm>
            <a:off x="380207" y="6099175"/>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Tree>
    <p:extLst>
      <p:ext uri="{BB962C8B-B14F-4D97-AF65-F5344CB8AC3E}">
        <p14:creationId xmlns:p14="http://schemas.microsoft.com/office/powerpoint/2010/main" val="2415644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landscape image and box grey">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EF01DE3-02A7-4B4E-BF05-A9915772FADB}"/>
              </a:ext>
            </a:extLst>
          </p:cNvPr>
          <p:cNvSpPr/>
          <p:nvPr userDrawn="1"/>
        </p:nvSpPr>
        <p:spPr bwMode="auto">
          <a:xfrm>
            <a:off x="0" y="0"/>
            <a:ext cx="4092000" cy="6099175"/>
          </a:xfrm>
          <a:prstGeom prst="rect">
            <a:avLst/>
          </a:prstGeom>
          <a:solidFill>
            <a:srgbClr val="C1C6CA"/>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pitchFamily="-64" charset="-128"/>
            </a:endParaRPr>
          </a:p>
        </p:txBody>
      </p:sp>
      <p:sp>
        <p:nvSpPr>
          <p:cNvPr id="6" name="Bildplatzhalter 5">
            <a:extLst>
              <a:ext uri="{FF2B5EF4-FFF2-40B4-BE49-F238E27FC236}">
                <a16:creationId xmlns:a16="http://schemas.microsoft.com/office/drawing/2014/main" id="{14072383-0A10-4641-9C8D-7EF69FF7D516}"/>
              </a:ext>
            </a:extLst>
          </p:cNvPr>
          <p:cNvSpPr>
            <a:spLocks noGrp="1"/>
          </p:cNvSpPr>
          <p:nvPr>
            <p:ph type="pic" sz="quarter" idx="10" hasCustomPrompt="1"/>
          </p:nvPr>
        </p:nvSpPr>
        <p:spPr>
          <a:xfrm>
            <a:off x="4092000" y="0"/>
            <a:ext cx="8100000" cy="6098400"/>
          </a:xfrm>
          <a:prstGeom prst="rect">
            <a:avLst/>
          </a:prstGeom>
        </p:spPr>
        <p:txBody>
          <a:bodyPr/>
          <a:lstStyle>
            <a:lvl1pPr>
              <a:defRPr/>
            </a:lvl1pPr>
          </a:lstStyle>
          <a:p>
            <a:r>
              <a:rPr lang="de-DE"/>
              <a:t>Click </a:t>
            </a:r>
            <a:r>
              <a:rPr lang="de-DE" err="1"/>
              <a:t>icon</a:t>
            </a:r>
            <a:r>
              <a:rPr lang="de-DE"/>
              <a:t> </a:t>
            </a:r>
            <a:r>
              <a:rPr lang="de-DE" err="1"/>
              <a:t>to</a:t>
            </a:r>
            <a:r>
              <a:rPr lang="de-DE"/>
              <a:t> </a:t>
            </a:r>
            <a:r>
              <a:rPr lang="de-DE" err="1"/>
              <a:t>add</a:t>
            </a:r>
            <a:r>
              <a:rPr lang="de-DE"/>
              <a:t> a </a:t>
            </a:r>
            <a:r>
              <a:rPr lang="de-DE" err="1"/>
              <a:t>picture</a:t>
            </a:r>
            <a:endParaRPr lang="de-DE"/>
          </a:p>
        </p:txBody>
      </p:sp>
      <p:sp>
        <p:nvSpPr>
          <p:cNvPr id="4" name="Textplatzhalter 4">
            <a:extLst>
              <a:ext uri="{FF2B5EF4-FFF2-40B4-BE49-F238E27FC236}">
                <a16:creationId xmlns:a16="http://schemas.microsoft.com/office/drawing/2014/main" id="{0698CE8C-4D07-364D-ACDE-77896FDE250B}"/>
              </a:ext>
            </a:extLst>
          </p:cNvPr>
          <p:cNvSpPr>
            <a:spLocks noGrp="1"/>
          </p:cNvSpPr>
          <p:nvPr>
            <p:ph type="body" sz="quarter" idx="17" hasCustomPrompt="1"/>
          </p:nvPr>
        </p:nvSpPr>
        <p:spPr>
          <a:xfrm>
            <a:off x="380207" y="6099175"/>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
        <p:nvSpPr>
          <p:cNvPr id="8" name="Textplatzhalter 3">
            <a:extLst>
              <a:ext uri="{FF2B5EF4-FFF2-40B4-BE49-F238E27FC236}">
                <a16:creationId xmlns:a16="http://schemas.microsoft.com/office/drawing/2014/main" id="{0ABED01E-FBC2-9A4A-9C6F-FCD963715E76}"/>
              </a:ext>
            </a:extLst>
          </p:cNvPr>
          <p:cNvSpPr>
            <a:spLocks noGrp="1"/>
          </p:cNvSpPr>
          <p:nvPr>
            <p:ph type="body" sz="quarter" idx="18" hasCustomPrompt="1"/>
          </p:nvPr>
        </p:nvSpPr>
        <p:spPr>
          <a:xfrm>
            <a:off x="371474" y="646772"/>
            <a:ext cx="3353033" cy="5114692"/>
          </a:xfrm>
          <a:prstGeom prst="rect">
            <a:avLst/>
          </a:prstGeom>
        </p:spPr>
        <p:txBody>
          <a:bodyPr lIns="0" tIns="0" rIns="0" bIns="0"/>
          <a:lstStyle>
            <a:lvl1pPr marL="0" indent="0">
              <a:defRPr lang="de-DE" sz="2400" b="0" i="0" kern="1200" baseline="0" dirty="0">
                <a:solidFill>
                  <a:schemeClr val="tx1"/>
                </a:solidFill>
                <a:latin typeface="Arial Narrow" panose="020B0604020202020204" pitchFamily="34" charset="0"/>
                <a:ea typeface="+mn-ea"/>
                <a:cs typeface="+mn-cs"/>
              </a:defRPr>
            </a:lvl1pPr>
          </a:lstStyle>
          <a:p>
            <a:r>
              <a:rPr lang="de-DE"/>
              <a:t>Insert </a:t>
            </a:r>
            <a:r>
              <a:rPr lang="de-DE" err="1"/>
              <a:t>text</a:t>
            </a:r>
            <a:endParaRPr lang="de-DE"/>
          </a:p>
        </p:txBody>
      </p:sp>
    </p:spTree>
    <p:extLst>
      <p:ext uri="{BB962C8B-B14F-4D97-AF65-F5344CB8AC3E}">
        <p14:creationId xmlns:p14="http://schemas.microsoft.com/office/powerpoint/2010/main" val="1075775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 square image and box grey">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56FDA3E-E409-DB48-A7CC-AF0060F47BB8}"/>
              </a:ext>
            </a:extLst>
          </p:cNvPr>
          <p:cNvSpPr/>
          <p:nvPr userDrawn="1"/>
        </p:nvSpPr>
        <p:spPr bwMode="auto">
          <a:xfrm>
            <a:off x="0" y="0"/>
            <a:ext cx="6096000" cy="6099175"/>
          </a:xfrm>
          <a:prstGeom prst="rect">
            <a:avLst/>
          </a:prstGeom>
          <a:solidFill>
            <a:srgbClr val="C1C6CA"/>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pitchFamily="-64" charset="-128"/>
            </a:endParaRPr>
          </a:p>
        </p:txBody>
      </p:sp>
      <p:sp>
        <p:nvSpPr>
          <p:cNvPr id="5" name="Bildplatzhalter 5">
            <a:extLst>
              <a:ext uri="{FF2B5EF4-FFF2-40B4-BE49-F238E27FC236}">
                <a16:creationId xmlns:a16="http://schemas.microsoft.com/office/drawing/2014/main" id="{FADA9EEA-6D6B-5F43-B93C-FB1E39CC5149}"/>
              </a:ext>
            </a:extLst>
          </p:cNvPr>
          <p:cNvSpPr>
            <a:spLocks noGrp="1"/>
          </p:cNvSpPr>
          <p:nvPr>
            <p:ph type="pic" sz="quarter" idx="10" hasCustomPrompt="1"/>
          </p:nvPr>
        </p:nvSpPr>
        <p:spPr>
          <a:xfrm>
            <a:off x="6096000" y="0"/>
            <a:ext cx="6098400" cy="6098400"/>
          </a:xfrm>
          <a:prstGeom prst="rect">
            <a:avLst/>
          </a:prstGeom>
        </p:spPr>
        <p:txBody>
          <a:bodyPr/>
          <a:lstStyle>
            <a:lvl1pPr>
              <a:defRPr/>
            </a:lvl1pPr>
          </a:lstStyle>
          <a:p>
            <a:r>
              <a:rPr lang="de-DE"/>
              <a:t>Click </a:t>
            </a:r>
            <a:r>
              <a:rPr lang="de-DE" err="1"/>
              <a:t>icon</a:t>
            </a:r>
            <a:r>
              <a:rPr lang="de-DE"/>
              <a:t> </a:t>
            </a:r>
            <a:r>
              <a:rPr lang="de-DE" err="1"/>
              <a:t>to</a:t>
            </a:r>
            <a:r>
              <a:rPr lang="de-DE"/>
              <a:t> </a:t>
            </a:r>
            <a:r>
              <a:rPr lang="de-DE" err="1"/>
              <a:t>add</a:t>
            </a:r>
            <a:r>
              <a:rPr lang="de-DE"/>
              <a:t> a </a:t>
            </a:r>
            <a:r>
              <a:rPr lang="de-DE" err="1"/>
              <a:t>picture</a:t>
            </a:r>
            <a:endParaRPr lang="de-DE"/>
          </a:p>
        </p:txBody>
      </p:sp>
      <p:sp>
        <p:nvSpPr>
          <p:cNvPr id="6" name="Textplatzhalter 4">
            <a:extLst>
              <a:ext uri="{FF2B5EF4-FFF2-40B4-BE49-F238E27FC236}">
                <a16:creationId xmlns:a16="http://schemas.microsoft.com/office/drawing/2014/main" id="{14D484B0-4859-BA4F-83E8-22BECBC1CAD9}"/>
              </a:ext>
            </a:extLst>
          </p:cNvPr>
          <p:cNvSpPr>
            <a:spLocks noGrp="1"/>
          </p:cNvSpPr>
          <p:nvPr>
            <p:ph type="body" sz="quarter" idx="17" hasCustomPrompt="1"/>
          </p:nvPr>
        </p:nvSpPr>
        <p:spPr>
          <a:xfrm>
            <a:off x="380207" y="6099175"/>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
        <p:nvSpPr>
          <p:cNvPr id="7" name="Textplatzhalter 3">
            <a:extLst>
              <a:ext uri="{FF2B5EF4-FFF2-40B4-BE49-F238E27FC236}">
                <a16:creationId xmlns:a16="http://schemas.microsoft.com/office/drawing/2014/main" id="{807C5A67-91E7-9D4E-A75F-551C1AD16E34}"/>
              </a:ext>
            </a:extLst>
          </p:cNvPr>
          <p:cNvSpPr>
            <a:spLocks noGrp="1"/>
          </p:cNvSpPr>
          <p:nvPr>
            <p:ph type="body" sz="quarter" idx="18" hasCustomPrompt="1"/>
          </p:nvPr>
        </p:nvSpPr>
        <p:spPr>
          <a:xfrm>
            <a:off x="371474" y="646772"/>
            <a:ext cx="5360253" cy="5114692"/>
          </a:xfrm>
          <a:prstGeom prst="rect">
            <a:avLst/>
          </a:prstGeom>
        </p:spPr>
        <p:txBody>
          <a:bodyPr lIns="0" tIns="0" rIns="0" bIns="0"/>
          <a:lstStyle>
            <a:lvl1pPr marL="0" indent="0">
              <a:defRPr lang="de-DE" sz="2400" b="0" i="0" kern="1200" baseline="0" dirty="0">
                <a:solidFill>
                  <a:schemeClr val="tx1"/>
                </a:solidFill>
                <a:latin typeface="Arial Narrow" panose="020B0604020202020204" pitchFamily="34" charset="0"/>
                <a:ea typeface="+mn-ea"/>
                <a:cs typeface="+mn-cs"/>
              </a:defRPr>
            </a:lvl1pPr>
          </a:lstStyle>
          <a:p>
            <a:r>
              <a:rPr lang="de-DE"/>
              <a:t>Insert </a:t>
            </a:r>
            <a:r>
              <a:rPr lang="de-DE" err="1"/>
              <a:t>text</a:t>
            </a:r>
            <a:endParaRPr lang="de-DE"/>
          </a:p>
        </p:txBody>
      </p:sp>
    </p:spTree>
    <p:extLst>
      <p:ext uri="{BB962C8B-B14F-4D97-AF65-F5344CB8AC3E}">
        <p14:creationId xmlns:p14="http://schemas.microsoft.com/office/powerpoint/2010/main" val="1576922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blue box and image ">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56FDA3E-E409-DB48-A7CC-AF0060F47BB8}"/>
              </a:ext>
            </a:extLst>
          </p:cNvPr>
          <p:cNvSpPr/>
          <p:nvPr userDrawn="1"/>
        </p:nvSpPr>
        <p:spPr bwMode="auto">
          <a:xfrm>
            <a:off x="0" y="0"/>
            <a:ext cx="6096000" cy="6099175"/>
          </a:xfrm>
          <a:prstGeom prst="rect">
            <a:avLst/>
          </a:prstGeom>
          <a:solidFill>
            <a:srgbClr val="00538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pitchFamily="-64" charset="-128"/>
            </a:endParaRPr>
          </a:p>
        </p:txBody>
      </p:sp>
      <p:sp>
        <p:nvSpPr>
          <p:cNvPr id="3" name="Textplatzhalter 2">
            <a:extLst>
              <a:ext uri="{FF2B5EF4-FFF2-40B4-BE49-F238E27FC236}">
                <a16:creationId xmlns:a16="http://schemas.microsoft.com/office/drawing/2014/main" id="{046CF15F-507C-334E-BF2A-37FC41E112B0}"/>
              </a:ext>
            </a:extLst>
          </p:cNvPr>
          <p:cNvSpPr>
            <a:spLocks noGrp="1"/>
          </p:cNvSpPr>
          <p:nvPr>
            <p:ph type="body" sz="quarter" idx="11" hasCustomPrompt="1"/>
          </p:nvPr>
        </p:nvSpPr>
        <p:spPr>
          <a:xfrm>
            <a:off x="371475" y="641269"/>
            <a:ext cx="5364307" cy="5082638"/>
          </a:xfrm>
          <a:prstGeom prst="rect">
            <a:avLst/>
          </a:prstGeom>
        </p:spPr>
        <p:txBody>
          <a:bodyPr lIns="0" tIns="0" rIns="0" bIns="0"/>
          <a:lstStyle>
            <a:lvl1pPr marL="0" indent="0">
              <a:defRPr lang="de-DE" sz="2800" b="1" i="0" kern="1200" baseline="0" dirty="0">
                <a:solidFill>
                  <a:schemeClr val="bg1"/>
                </a:solidFill>
                <a:latin typeface="Arial Narrow" panose="020B0604020202020204" pitchFamily="34" charset="0"/>
                <a:ea typeface="+mn-ea"/>
                <a:cs typeface="+mn-cs"/>
              </a:defRPr>
            </a:lvl1pPr>
          </a:lstStyle>
          <a:p>
            <a:r>
              <a:rPr lang="de-DE"/>
              <a:t>«Insert </a:t>
            </a:r>
            <a:r>
              <a:rPr lang="de-DE" err="1"/>
              <a:t>quote</a:t>
            </a:r>
            <a:r>
              <a:rPr lang="de-DE"/>
              <a:t>» </a:t>
            </a:r>
            <a:r>
              <a:rPr lang="de-DE" err="1"/>
              <a:t>or</a:t>
            </a:r>
            <a:r>
              <a:rPr lang="de-DE"/>
              <a:t> </a:t>
            </a:r>
            <a:r>
              <a:rPr lang="de-DE" err="1"/>
              <a:t>text</a:t>
            </a:r>
            <a:endParaRPr lang="de-DE"/>
          </a:p>
        </p:txBody>
      </p:sp>
      <p:sp>
        <p:nvSpPr>
          <p:cNvPr id="5" name="Bildplatzhalter 5">
            <a:extLst>
              <a:ext uri="{FF2B5EF4-FFF2-40B4-BE49-F238E27FC236}">
                <a16:creationId xmlns:a16="http://schemas.microsoft.com/office/drawing/2014/main" id="{FADA9EEA-6D6B-5F43-B93C-FB1E39CC5149}"/>
              </a:ext>
            </a:extLst>
          </p:cNvPr>
          <p:cNvSpPr>
            <a:spLocks noGrp="1"/>
          </p:cNvSpPr>
          <p:nvPr>
            <p:ph type="pic" sz="quarter" idx="10" hasCustomPrompt="1"/>
          </p:nvPr>
        </p:nvSpPr>
        <p:spPr>
          <a:xfrm>
            <a:off x="6096000" y="0"/>
            <a:ext cx="6098400" cy="6098400"/>
          </a:xfrm>
          <a:prstGeom prst="rect">
            <a:avLst/>
          </a:prstGeom>
        </p:spPr>
        <p:txBody>
          <a:bodyPr/>
          <a:lstStyle>
            <a:lvl1pPr>
              <a:defRPr/>
            </a:lvl1pPr>
          </a:lstStyle>
          <a:p>
            <a:r>
              <a:rPr lang="de-DE"/>
              <a:t>Click </a:t>
            </a:r>
            <a:r>
              <a:rPr lang="de-DE" err="1"/>
              <a:t>icon</a:t>
            </a:r>
            <a:r>
              <a:rPr lang="de-DE"/>
              <a:t> </a:t>
            </a:r>
            <a:r>
              <a:rPr lang="de-DE" err="1"/>
              <a:t>to</a:t>
            </a:r>
            <a:r>
              <a:rPr lang="de-DE"/>
              <a:t> </a:t>
            </a:r>
            <a:r>
              <a:rPr lang="de-DE" err="1"/>
              <a:t>add</a:t>
            </a:r>
            <a:r>
              <a:rPr lang="de-DE"/>
              <a:t> a </a:t>
            </a:r>
            <a:r>
              <a:rPr lang="de-DE" err="1"/>
              <a:t>picture</a:t>
            </a:r>
            <a:endParaRPr lang="de-DE"/>
          </a:p>
        </p:txBody>
      </p:sp>
      <p:sp>
        <p:nvSpPr>
          <p:cNvPr id="6" name="Textplatzhalter 4">
            <a:extLst>
              <a:ext uri="{FF2B5EF4-FFF2-40B4-BE49-F238E27FC236}">
                <a16:creationId xmlns:a16="http://schemas.microsoft.com/office/drawing/2014/main" id="{14D484B0-4859-BA4F-83E8-22BECBC1CAD9}"/>
              </a:ext>
            </a:extLst>
          </p:cNvPr>
          <p:cNvSpPr>
            <a:spLocks noGrp="1"/>
          </p:cNvSpPr>
          <p:nvPr>
            <p:ph type="body" sz="quarter" idx="17" hasCustomPrompt="1"/>
          </p:nvPr>
        </p:nvSpPr>
        <p:spPr>
          <a:xfrm>
            <a:off x="380207" y="6099175"/>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Tree>
    <p:extLst>
      <p:ext uri="{BB962C8B-B14F-4D97-AF65-F5344CB8AC3E}">
        <p14:creationId xmlns:p14="http://schemas.microsoft.com/office/powerpoint/2010/main" val="4171158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 red box and image ">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56FDA3E-E409-DB48-A7CC-AF0060F47BB8}"/>
              </a:ext>
            </a:extLst>
          </p:cNvPr>
          <p:cNvSpPr/>
          <p:nvPr userDrawn="1"/>
        </p:nvSpPr>
        <p:spPr bwMode="auto">
          <a:xfrm>
            <a:off x="0" y="0"/>
            <a:ext cx="6096000" cy="6099175"/>
          </a:xfrm>
          <a:prstGeom prst="rect">
            <a:avLst/>
          </a:prstGeom>
          <a:solidFill>
            <a:srgbClr val="A31D23"/>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pitchFamily="-64" charset="-128"/>
            </a:endParaRPr>
          </a:p>
        </p:txBody>
      </p:sp>
      <p:sp>
        <p:nvSpPr>
          <p:cNvPr id="3" name="Textplatzhalter 2">
            <a:extLst>
              <a:ext uri="{FF2B5EF4-FFF2-40B4-BE49-F238E27FC236}">
                <a16:creationId xmlns:a16="http://schemas.microsoft.com/office/drawing/2014/main" id="{046CF15F-507C-334E-BF2A-37FC41E112B0}"/>
              </a:ext>
            </a:extLst>
          </p:cNvPr>
          <p:cNvSpPr>
            <a:spLocks noGrp="1"/>
          </p:cNvSpPr>
          <p:nvPr>
            <p:ph type="body" sz="quarter" idx="11" hasCustomPrompt="1"/>
          </p:nvPr>
        </p:nvSpPr>
        <p:spPr>
          <a:xfrm>
            <a:off x="371475" y="641269"/>
            <a:ext cx="5364307" cy="5082638"/>
          </a:xfrm>
          <a:prstGeom prst="rect">
            <a:avLst/>
          </a:prstGeom>
        </p:spPr>
        <p:txBody>
          <a:bodyPr lIns="0" tIns="0" rIns="0" bIns="0"/>
          <a:lstStyle>
            <a:lvl1pPr marL="0" indent="0">
              <a:defRPr lang="de-DE" sz="2800" b="1" i="0" kern="1200" baseline="0" dirty="0">
                <a:solidFill>
                  <a:schemeClr val="bg1"/>
                </a:solidFill>
                <a:latin typeface="Arial Narrow" panose="020B0604020202020204" pitchFamily="34" charset="0"/>
                <a:ea typeface="+mn-ea"/>
                <a:cs typeface="+mn-cs"/>
              </a:defRPr>
            </a:lvl1pPr>
          </a:lstStyle>
          <a:p>
            <a:r>
              <a:rPr lang="de-DE"/>
              <a:t>«Insert </a:t>
            </a:r>
            <a:r>
              <a:rPr lang="de-DE" err="1"/>
              <a:t>quote</a:t>
            </a:r>
            <a:r>
              <a:rPr lang="de-DE"/>
              <a:t>» </a:t>
            </a:r>
            <a:r>
              <a:rPr lang="de-DE" err="1"/>
              <a:t>or</a:t>
            </a:r>
            <a:r>
              <a:rPr lang="de-DE"/>
              <a:t> </a:t>
            </a:r>
            <a:r>
              <a:rPr lang="de-DE" err="1"/>
              <a:t>text</a:t>
            </a:r>
            <a:endParaRPr lang="de-DE"/>
          </a:p>
        </p:txBody>
      </p:sp>
      <p:sp>
        <p:nvSpPr>
          <p:cNvPr id="5" name="Bildplatzhalter 5">
            <a:extLst>
              <a:ext uri="{FF2B5EF4-FFF2-40B4-BE49-F238E27FC236}">
                <a16:creationId xmlns:a16="http://schemas.microsoft.com/office/drawing/2014/main" id="{FADA9EEA-6D6B-5F43-B93C-FB1E39CC5149}"/>
              </a:ext>
            </a:extLst>
          </p:cNvPr>
          <p:cNvSpPr>
            <a:spLocks noGrp="1"/>
          </p:cNvSpPr>
          <p:nvPr>
            <p:ph type="pic" sz="quarter" idx="10" hasCustomPrompt="1"/>
          </p:nvPr>
        </p:nvSpPr>
        <p:spPr>
          <a:xfrm>
            <a:off x="6096000" y="0"/>
            <a:ext cx="6098400" cy="6098400"/>
          </a:xfrm>
          <a:prstGeom prst="rect">
            <a:avLst/>
          </a:prstGeom>
        </p:spPr>
        <p:txBody>
          <a:bodyPr/>
          <a:lstStyle>
            <a:lvl1pPr>
              <a:defRPr/>
            </a:lvl1pPr>
          </a:lstStyle>
          <a:p>
            <a:r>
              <a:rPr lang="de-DE"/>
              <a:t>Click </a:t>
            </a:r>
            <a:r>
              <a:rPr lang="de-DE" err="1"/>
              <a:t>icon</a:t>
            </a:r>
            <a:r>
              <a:rPr lang="de-DE"/>
              <a:t> </a:t>
            </a:r>
            <a:r>
              <a:rPr lang="de-DE" err="1"/>
              <a:t>to</a:t>
            </a:r>
            <a:r>
              <a:rPr lang="de-DE"/>
              <a:t> </a:t>
            </a:r>
            <a:r>
              <a:rPr lang="de-DE" err="1"/>
              <a:t>add</a:t>
            </a:r>
            <a:r>
              <a:rPr lang="de-DE"/>
              <a:t> a </a:t>
            </a:r>
            <a:r>
              <a:rPr lang="de-DE" err="1"/>
              <a:t>picture</a:t>
            </a:r>
            <a:endParaRPr lang="de-DE"/>
          </a:p>
        </p:txBody>
      </p:sp>
      <p:sp>
        <p:nvSpPr>
          <p:cNvPr id="6" name="Textplatzhalter 4">
            <a:extLst>
              <a:ext uri="{FF2B5EF4-FFF2-40B4-BE49-F238E27FC236}">
                <a16:creationId xmlns:a16="http://schemas.microsoft.com/office/drawing/2014/main" id="{14D484B0-4859-BA4F-83E8-22BECBC1CAD9}"/>
              </a:ext>
            </a:extLst>
          </p:cNvPr>
          <p:cNvSpPr>
            <a:spLocks noGrp="1"/>
          </p:cNvSpPr>
          <p:nvPr>
            <p:ph type="body" sz="quarter" idx="17" hasCustomPrompt="1"/>
          </p:nvPr>
        </p:nvSpPr>
        <p:spPr>
          <a:xfrm>
            <a:off x="380207" y="6099175"/>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Tree>
    <p:extLst>
      <p:ext uri="{BB962C8B-B14F-4D97-AF65-F5344CB8AC3E}">
        <p14:creationId xmlns:p14="http://schemas.microsoft.com/office/powerpoint/2010/main" val="405933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 title with subtitl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EF383C09-9C48-9F4D-A17D-2210C3443A86}"/>
              </a:ext>
            </a:extLst>
          </p:cNvPr>
          <p:cNvSpPr>
            <a:spLocks/>
          </p:cNvSpPr>
          <p:nvPr userDrawn="1"/>
        </p:nvSpPr>
        <p:spPr>
          <a:xfrm>
            <a:off x="0" y="161"/>
            <a:ext cx="5334000" cy="5334000"/>
          </a:xfrm>
          <a:prstGeom prst="rect">
            <a:avLst/>
          </a:prstGeom>
          <a:solidFill>
            <a:srgbClr val="A31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2" name="Textplatzhalter 16">
            <a:extLst>
              <a:ext uri="{FF2B5EF4-FFF2-40B4-BE49-F238E27FC236}">
                <a16:creationId xmlns:a16="http://schemas.microsoft.com/office/drawing/2014/main" id="{F93DC717-3653-2040-A093-914710120569}"/>
              </a:ext>
            </a:extLst>
          </p:cNvPr>
          <p:cNvSpPr>
            <a:spLocks noGrp="1"/>
          </p:cNvSpPr>
          <p:nvPr>
            <p:ph type="body" sz="quarter" idx="11" hasCustomPrompt="1"/>
          </p:nvPr>
        </p:nvSpPr>
        <p:spPr>
          <a:xfrm>
            <a:off x="365506" y="653827"/>
            <a:ext cx="4556621" cy="1301512"/>
          </a:xfrm>
          <a:prstGeom prst="rect">
            <a:avLst/>
          </a:prstGeom>
        </p:spPr>
        <p:txBody>
          <a:bodyPr lIns="0" tIns="0" rIns="0" bIns="0">
            <a:normAutofit/>
          </a:bodyPr>
          <a:lstStyle>
            <a:lvl1pPr marL="0" indent="0" fontAlgn="t">
              <a:spcBef>
                <a:spcPts val="0"/>
              </a:spcBef>
              <a:defRPr lang="de-DE" sz="4400" b="1" kern="1200" cap="all" baseline="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a:t>Insert Title </a:t>
            </a:r>
            <a:r>
              <a:rPr lang="de-DE" err="1"/>
              <a:t>up</a:t>
            </a:r>
            <a:r>
              <a:rPr lang="de-DE"/>
              <a:t> </a:t>
            </a:r>
            <a:r>
              <a:rPr lang="de-DE" err="1"/>
              <a:t>to</a:t>
            </a:r>
            <a:r>
              <a:rPr lang="de-DE"/>
              <a:t> </a:t>
            </a:r>
            <a:r>
              <a:rPr lang="de-DE" err="1"/>
              <a:t>two</a:t>
            </a:r>
            <a:r>
              <a:rPr lang="de-DE"/>
              <a:t> </a:t>
            </a:r>
            <a:r>
              <a:rPr lang="de-DE" err="1"/>
              <a:t>lines</a:t>
            </a:r>
            <a:endParaRPr lang="de-DE"/>
          </a:p>
        </p:txBody>
      </p:sp>
      <p:sp>
        <p:nvSpPr>
          <p:cNvPr id="14" name="Textplatzhalter 3">
            <a:extLst>
              <a:ext uri="{FF2B5EF4-FFF2-40B4-BE49-F238E27FC236}">
                <a16:creationId xmlns:a16="http://schemas.microsoft.com/office/drawing/2014/main" id="{D235F09C-57D2-6D43-AC30-A6CA3167B1C9}"/>
              </a:ext>
            </a:extLst>
          </p:cNvPr>
          <p:cNvSpPr>
            <a:spLocks noGrp="1"/>
          </p:cNvSpPr>
          <p:nvPr>
            <p:ph type="body" sz="quarter" idx="12" hasCustomPrompt="1"/>
          </p:nvPr>
        </p:nvSpPr>
        <p:spPr>
          <a:xfrm>
            <a:off x="394113" y="4648035"/>
            <a:ext cx="4528014" cy="247650"/>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a:t>Place, Date</a:t>
            </a:r>
          </a:p>
        </p:txBody>
      </p:sp>
      <p:sp>
        <p:nvSpPr>
          <p:cNvPr id="15" name="Textplatzhalter 3">
            <a:extLst>
              <a:ext uri="{FF2B5EF4-FFF2-40B4-BE49-F238E27FC236}">
                <a16:creationId xmlns:a16="http://schemas.microsoft.com/office/drawing/2014/main" id="{D7198AB9-49C4-1C49-A2F5-59D27507F08A}"/>
              </a:ext>
            </a:extLst>
          </p:cNvPr>
          <p:cNvSpPr>
            <a:spLocks noGrp="1"/>
          </p:cNvSpPr>
          <p:nvPr>
            <p:ph type="body" sz="quarter" idx="13" hasCustomPrompt="1"/>
          </p:nvPr>
        </p:nvSpPr>
        <p:spPr>
          <a:xfrm>
            <a:off x="394113" y="4246086"/>
            <a:ext cx="4528014" cy="240023"/>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a:t>Job title</a:t>
            </a:r>
          </a:p>
        </p:txBody>
      </p:sp>
      <p:sp>
        <p:nvSpPr>
          <p:cNvPr id="17" name="Textplatzhalter 3">
            <a:extLst>
              <a:ext uri="{FF2B5EF4-FFF2-40B4-BE49-F238E27FC236}">
                <a16:creationId xmlns:a16="http://schemas.microsoft.com/office/drawing/2014/main" id="{E8E2BF41-028B-3B4F-958B-618FBA6BDC39}"/>
              </a:ext>
            </a:extLst>
          </p:cNvPr>
          <p:cNvSpPr>
            <a:spLocks noGrp="1"/>
          </p:cNvSpPr>
          <p:nvPr>
            <p:ph type="body" sz="quarter" idx="14" hasCustomPrompt="1"/>
          </p:nvPr>
        </p:nvSpPr>
        <p:spPr>
          <a:xfrm>
            <a:off x="394113" y="3993985"/>
            <a:ext cx="4528014" cy="244475"/>
          </a:xfrm>
          <a:prstGeom prst="rect">
            <a:avLst/>
          </a:prstGeom>
        </p:spPr>
        <p:txBody>
          <a:bodyPr lIns="0" tIns="0" rIns="0" bIns="0"/>
          <a:lstStyle>
            <a:lvl1pPr>
              <a:defRPr lang="de-DE" sz="160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stStyle>
          <a:p>
            <a:r>
              <a:rPr lang="de-DE" err="1"/>
              <a:t>Presenter</a:t>
            </a:r>
            <a:endParaRPr lang="de-DE"/>
          </a:p>
        </p:txBody>
      </p:sp>
      <p:sp>
        <p:nvSpPr>
          <p:cNvPr id="18" name="Bildplatzhalter 7">
            <a:extLst>
              <a:ext uri="{FF2B5EF4-FFF2-40B4-BE49-F238E27FC236}">
                <a16:creationId xmlns:a16="http://schemas.microsoft.com/office/drawing/2014/main" id="{6C2A7946-CCD3-3644-9C88-DC22EC12DDF1}"/>
              </a:ext>
            </a:extLst>
          </p:cNvPr>
          <p:cNvSpPr>
            <a:spLocks noGrp="1"/>
          </p:cNvSpPr>
          <p:nvPr>
            <p:ph type="pic" sz="quarter" idx="15" hasCustomPrompt="1"/>
          </p:nvPr>
        </p:nvSpPr>
        <p:spPr>
          <a:xfrm>
            <a:off x="5334000" y="161"/>
            <a:ext cx="6858000" cy="6858000"/>
          </a:xfrm>
          <a:prstGeom prst="rect">
            <a:avLst/>
          </a:prstGeom>
        </p:spPr>
        <p:txBody>
          <a:bodyPr/>
          <a:lstStyle>
            <a:lvl1pPr>
              <a:defRPr/>
            </a:lvl1pPr>
          </a:lstStyle>
          <a:p>
            <a:r>
              <a:rPr lang="de-DE"/>
              <a:t> Click </a:t>
            </a:r>
            <a:r>
              <a:rPr lang="de-DE" err="1"/>
              <a:t>icon</a:t>
            </a:r>
            <a:r>
              <a:rPr lang="de-DE"/>
              <a:t> </a:t>
            </a:r>
            <a:r>
              <a:rPr lang="de-DE" err="1"/>
              <a:t>to</a:t>
            </a:r>
            <a:r>
              <a:rPr lang="de-DE"/>
              <a:t> </a:t>
            </a:r>
            <a:r>
              <a:rPr lang="de-DE" err="1"/>
              <a:t>add</a:t>
            </a:r>
            <a:r>
              <a:rPr lang="de-DE"/>
              <a:t> </a:t>
            </a:r>
            <a:r>
              <a:rPr lang="de-DE" err="1"/>
              <a:t>picture</a:t>
            </a:r>
            <a:endParaRPr lang="de-DE"/>
          </a:p>
        </p:txBody>
      </p:sp>
      <p:pic>
        <p:nvPicPr>
          <p:cNvPr id="19" name="Grafik 18">
            <a:extLst>
              <a:ext uri="{FF2B5EF4-FFF2-40B4-BE49-F238E27FC236}">
                <a16:creationId xmlns:a16="http://schemas.microsoft.com/office/drawing/2014/main" id="{97A4FD00-816A-4743-B32E-346AD9FD87FE}"/>
              </a:ext>
            </a:extLst>
          </p:cNvPr>
          <p:cNvPicPr>
            <a:picLocks noChangeAspect="1"/>
          </p:cNvPicPr>
          <p:nvPr userDrawn="1"/>
        </p:nvPicPr>
        <p:blipFill>
          <a:blip r:embed="rId2"/>
          <a:stretch>
            <a:fillRect/>
          </a:stretch>
        </p:blipFill>
        <p:spPr>
          <a:xfrm>
            <a:off x="1486131" y="5814308"/>
            <a:ext cx="2389674" cy="633542"/>
          </a:xfrm>
          <a:prstGeom prst="rect">
            <a:avLst/>
          </a:prstGeom>
        </p:spPr>
      </p:pic>
      <p:sp>
        <p:nvSpPr>
          <p:cNvPr id="20" name="Rechteck 19">
            <a:extLst>
              <a:ext uri="{FF2B5EF4-FFF2-40B4-BE49-F238E27FC236}">
                <a16:creationId xmlns:a16="http://schemas.microsoft.com/office/drawing/2014/main" id="{38C97843-CD16-A441-B823-721C0C8CCA2A}"/>
              </a:ext>
            </a:extLst>
          </p:cNvPr>
          <p:cNvSpPr/>
          <p:nvPr userDrawn="1"/>
        </p:nvSpPr>
        <p:spPr bwMode="auto">
          <a:xfrm>
            <a:off x="3761678" y="5910146"/>
            <a:ext cx="1572322" cy="512956"/>
          </a:xfrm>
          <a:prstGeom prst="rect">
            <a:avLst/>
          </a:pr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pitchFamily="-64" charset="-128"/>
            </a:endParaRPr>
          </a:p>
        </p:txBody>
      </p:sp>
      <p:sp>
        <p:nvSpPr>
          <p:cNvPr id="10" name="Textplatzhalter 2">
            <a:extLst>
              <a:ext uri="{FF2B5EF4-FFF2-40B4-BE49-F238E27FC236}">
                <a16:creationId xmlns:a16="http://schemas.microsoft.com/office/drawing/2014/main" id="{DB54A003-7A16-0A4C-B341-5AC2C779C944}"/>
              </a:ext>
            </a:extLst>
          </p:cNvPr>
          <p:cNvSpPr>
            <a:spLocks noGrp="1"/>
          </p:cNvSpPr>
          <p:nvPr>
            <p:ph type="body" sz="quarter" idx="16" hasCustomPrompt="1"/>
          </p:nvPr>
        </p:nvSpPr>
        <p:spPr>
          <a:xfrm>
            <a:off x="371475" y="2201353"/>
            <a:ext cx="4550652" cy="977900"/>
          </a:xfrm>
          <a:prstGeom prst="rect">
            <a:avLst/>
          </a:prstGeom>
        </p:spPr>
        <p:txBody>
          <a:bodyPr lIns="0" tIns="0" rIns="0" bIns="0"/>
          <a:lstStyle>
            <a:lvl1pPr marL="0" indent="0">
              <a:spcBef>
                <a:spcPts val="0"/>
              </a:spcBef>
              <a:defRPr lang="de-DE" sz="2800" b="1" kern="120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a:t>Insert </a:t>
            </a:r>
            <a:r>
              <a:rPr lang="de-DE" err="1"/>
              <a:t>Subtitle</a:t>
            </a:r>
            <a:r>
              <a:rPr lang="de-DE"/>
              <a:t> </a:t>
            </a:r>
            <a:r>
              <a:rPr lang="de-DE" err="1"/>
              <a:t>up</a:t>
            </a:r>
            <a:r>
              <a:rPr lang="de-DE"/>
              <a:t> </a:t>
            </a:r>
            <a:r>
              <a:rPr lang="de-DE" err="1"/>
              <a:t>to</a:t>
            </a:r>
            <a:r>
              <a:rPr lang="de-DE"/>
              <a:t> </a:t>
            </a:r>
            <a:r>
              <a:rPr lang="de-DE" err="1"/>
              <a:t>two</a:t>
            </a:r>
            <a:r>
              <a:rPr lang="de-DE"/>
              <a:t> </a:t>
            </a:r>
            <a:r>
              <a:rPr lang="de-DE" err="1"/>
              <a:t>lines</a:t>
            </a:r>
            <a:endParaRPr lang="de-DE"/>
          </a:p>
        </p:txBody>
      </p:sp>
      <p:sp>
        <p:nvSpPr>
          <p:cNvPr id="13" name="Textplatzhalter 4">
            <a:extLst>
              <a:ext uri="{FF2B5EF4-FFF2-40B4-BE49-F238E27FC236}">
                <a16:creationId xmlns:a16="http://schemas.microsoft.com/office/drawing/2014/main" id="{AE3C7C22-14BA-144B-A14E-5945E877BC30}"/>
              </a:ext>
            </a:extLst>
          </p:cNvPr>
          <p:cNvSpPr>
            <a:spLocks noGrp="1"/>
          </p:cNvSpPr>
          <p:nvPr>
            <p:ph type="body" sz="quarter" idx="17" hasCustomPrompt="1"/>
          </p:nvPr>
        </p:nvSpPr>
        <p:spPr>
          <a:xfrm>
            <a:off x="7570788" y="6443591"/>
            <a:ext cx="4213225" cy="140300"/>
          </a:xfrm>
          <a:prstGeom prst="rect">
            <a:avLst/>
          </a:prstGeom>
        </p:spPr>
        <p:txBody>
          <a:bodyPr lIns="0" rIns="0" bIns="0"/>
          <a:lstStyle>
            <a:lvl1pPr marL="0" indent="0" algn="r">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Tree>
    <p:extLst>
      <p:ext uri="{BB962C8B-B14F-4D97-AF65-F5344CB8AC3E}">
        <p14:creationId xmlns:p14="http://schemas.microsoft.com/office/powerpoint/2010/main" val="236728216"/>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 three boxes">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56FDA3E-E409-DB48-A7CC-AF0060F47BB8}"/>
              </a:ext>
            </a:extLst>
          </p:cNvPr>
          <p:cNvSpPr/>
          <p:nvPr userDrawn="1"/>
        </p:nvSpPr>
        <p:spPr bwMode="auto">
          <a:xfrm>
            <a:off x="0" y="0"/>
            <a:ext cx="4064400" cy="6099175"/>
          </a:xfrm>
          <a:prstGeom prst="rect">
            <a:avLst/>
          </a:prstGeom>
          <a:solidFill>
            <a:srgbClr val="00538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pitchFamily="-64" charset="-128"/>
            </a:endParaRPr>
          </a:p>
        </p:txBody>
      </p:sp>
      <p:sp>
        <p:nvSpPr>
          <p:cNvPr id="3" name="Textplatzhalter 2">
            <a:extLst>
              <a:ext uri="{FF2B5EF4-FFF2-40B4-BE49-F238E27FC236}">
                <a16:creationId xmlns:a16="http://schemas.microsoft.com/office/drawing/2014/main" id="{046CF15F-507C-334E-BF2A-37FC41E112B0}"/>
              </a:ext>
            </a:extLst>
          </p:cNvPr>
          <p:cNvSpPr>
            <a:spLocks noGrp="1"/>
          </p:cNvSpPr>
          <p:nvPr>
            <p:ph type="body" sz="quarter" idx="11" hasCustomPrompt="1"/>
          </p:nvPr>
        </p:nvSpPr>
        <p:spPr>
          <a:xfrm>
            <a:off x="371475" y="641269"/>
            <a:ext cx="3338164" cy="5082638"/>
          </a:xfrm>
          <a:prstGeom prst="rect">
            <a:avLst/>
          </a:prstGeom>
        </p:spPr>
        <p:txBody>
          <a:bodyPr lIns="0" tIns="0" rIns="0" bIns="0"/>
          <a:lstStyle>
            <a:lvl1pPr marL="0" indent="0">
              <a:defRPr lang="de-DE" sz="2400" b="1" i="0" kern="1200" baseline="0" dirty="0">
                <a:solidFill>
                  <a:schemeClr val="bg1"/>
                </a:solidFill>
                <a:latin typeface="Arial Narrow" panose="020B0604020202020204" pitchFamily="34" charset="0"/>
                <a:ea typeface="+mn-ea"/>
                <a:cs typeface="+mn-cs"/>
              </a:defRPr>
            </a:lvl1pPr>
          </a:lstStyle>
          <a:p>
            <a:r>
              <a:rPr lang="de-DE"/>
              <a:t>Insert </a:t>
            </a:r>
            <a:r>
              <a:rPr lang="de-DE" err="1"/>
              <a:t>text</a:t>
            </a:r>
            <a:endParaRPr lang="de-DE"/>
          </a:p>
        </p:txBody>
      </p:sp>
      <p:sp>
        <p:nvSpPr>
          <p:cNvPr id="4" name="Rechteck 3">
            <a:extLst>
              <a:ext uri="{FF2B5EF4-FFF2-40B4-BE49-F238E27FC236}">
                <a16:creationId xmlns:a16="http://schemas.microsoft.com/office/drawing/2014/main" id="{58673EE6-1C78-AE49-A011-C7D1216A4661}"/>
              </a:ext>
            </a:extLst>
          </p:cNvPr>
          <p:cNvSpPr/>
          <p:nvPr userDrawn="1"/>
        </p:nvSpPr>
        <p:spPr bwMode="auto">
          <a:xfrm>
            <a:off x="4064400" y="0"/>
            <a:ext cx="4064400" cy="6099175"/>
          </a:xfrm>
          <a:prstGeom prst="rect">
            <a:avLst/>
          </a:prstGeom>
          <a:solidFill>
            <a:srgbClr val="82B3C3"/>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pitchFamily="-64" charset="-128"/>
            </a:endParaRPr>
          </a:p>
        </p:txBody>
      </p:sp>
      <p:sp>
        <p:nvSpPr>
          <p:cNvPr id="5" name="Rechteck 4">
            <a:extLst>
              <a:ext uri="{FF2B5EF4-FFF2-40B4-BE49-F238E27FC236}">
                <a16:creationId xmlns:a16="http://schemas.microsoft.com/office/drawing/2014/main" id="{C4A16E40-EF22-BD4D-B6EB-D99E6335E13E}"/>
              </a:ext>
            </a:extLst>
          </p:cNvPr>
          <p:cNvSpPr/>
          <p:nvPr userDrawn="1"/>
        </p:nvSpPr>
        <p:spPr bwMode="auto">
          <a:xfrm>
            <a:off x="8128800" y="-1"/>
            <a:ext cx="4064400" cy="6099175"/>
          </a:xfrm>
          <a:prstGeom prst="rect">
            <a:avLst/>
          </a:prstGeom>
          <a:solidFill>
            <a:srgbClr val="458CB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pitchFamily="-64" charset="-128"/>
            </a:endParaRPr>
          </a:p>
        </p:txBody>
      </p:sp>
      <p:sp>
        <p:nvSpPr>
          <p:cNvPr id="6" name="Textplatzhalter 2">
            <a:extLst>
              <a:ext uri="{FF2B5EF4-FFF2-40B4-BE49-F238E27FC236}">
                <a16:creationId xmlns:a16="http://schemas.microsoft.com/office/drawing/2014/main" id="{5F75C170-C027-8B4B-98FB-6855E5343AF5}"/>
              </a:ext>
            </a:extLst>
          </p:cNvPr>
          <p:cNvSpPr>
            <a:spLocks noGrp="1"/>
          </p:cNvSpPr>
          <p:nvPr>
            <p:ph type="body" sz="quarter" idx="12" hasCustomPrompt="1"/>
          </p:nvPr>
        </p:nvSpPr>
        <p:spPr>
          <a:xfrm>
            <a:off x="4423087" y="641269"/>
            <a:ext cx="3338164" cy="5082638"/>
          </a:xfrm>
          <a:prstGeom prst="rect">
            <a:avLst/>
          </a:prstGeom>
        </p:spPr>
        <p:txBody>
          <a:bodyPr lIns="0" tIns="0" rIns="0" bIns="0"/>
          <a:lstStyle>
            <a:lvl1pPr marL="0" indent="0">
              <a:defRPr lang="de-DE" sz="2400" b="1" i="0" kern="1200" baseline="0" dirty="0">
                <a:solidFill>
                  <a:schemeClr val="bg1"/>
                </a:solidFill>
                <a:latin typeface="Arial Narrow" panose="020B0604020202020204" pitchFamily="34" charset="0"/>
                <a:ea typeface="+mn-ea"/>
                <a:cs typeface="+mn-cs"/>
              </a:defRPr>
            </a:lvl1pPr>
          </a:lstStyle>
          <a:p>
            <a:r>
              <a:rPr lang="de-DE"/>
              <a:t>Insert </a:t>
            </a:r>
            <a:r>
              <a:rPr lang="de-DE" err="1"/>
              <a:t>text</a:t>
            </a:r>
            <a:endParaRPr lang="de-DE"/>
          </a:p>
        </p:txBody>
      </p:sp>
      <p:sp>
        <p:nvSpPr>
          <p:cNvPr id="7" name="Textplatzhalter 2">
            <a:extLst>
              <a:ext uri="{FF2B5EF4-FFF2-40B4-BE49-F238E27FC236}">
                <a16:creationId xmlns:a16="http://schemas.microsoft.com/office/drawing/2014/main" id="{472B5A17-C74C-D74F-8102-E35E412AFFDB}"/>
              </a:ext>
            </a:extLst>
          </p:cNvPr>
          <p:cNvSpPr>
            <a:spLocks noGrp="1"/>
          </p:cNvSpPr>
          <p:nvPr>
            <p:ph type="body" sz="quarter" idx="13" hasCustomPrompt="1"/>
          </p:nvPr>
        </p:nvSpPr>
        <p:spPr>
          <a:xfrm>
            <a:off x="8489565" y="641269"/>
            <a:ext cx="3294448" cy="5082638"/>
          </a:xfrm>
          <a:prstGeom prst="rect">
            <a:avLst/>
          </a:prstGeom>
        </p:spPr>
        <p:txBody>
          <a:bodyPr lIns="0" tIns="0" rIns="0" bIns="0"/>
          <a:lstStyle>
            <a:lvl1pPr marL="0" indent="0">
              <a:defRPr lang="de-DE" sz="2400" b="1" i="0" kern="1200" baseline="0" dirty="0">
                <a:solidFill>
                  <a:schemeClr val="bg1"/>
                </a:solidFill>
                <a:latin typeface="Arial Narrow" panose="020B0604020202020204" pitchFamily="34" charset="0"/>
                <a:ea typeface="+mn-ea"/>
                <a:cs typeface="+mn-cs"/>
              </a:defRPr>
            </a:lvl1pPr>
          </a:lstStyle>
          <a:p>
            <a:r>
              <a:rPr lang="de-DE"/>
              <a:t>Insert </a:t>
            </a:r>
            <a:r>
              <a:rPr lang="de-DE" err="1"/>
              <a:t>text</a:t>
            </a:r>
            <a:endParaRPr lang="de-DE"/>
          </a:p>
        </p:txBody>
      </p:sp>
    </p:spTree>
    <p:extLst>
      <p:ext uri="{BB962C8B-B14F-4D97-AF65-F5344CB8AC3E}">
        <p14:creationId xmlns:p14="http://schemas.microsoft.com/office/powerpoint/2010/main" val="3998681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 blue backgroun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56FDA3E-E409-DB48-A7CC-AF0060F47BB8}"/>
              </a:ext>
            </a:extLst>
          </p:cNvPr>
          <p:cNvSpPr/>
          <p:nvPr userDrawn="1"/>
        </p:nvSpPr>
        <p:spPr bwMode="auto">
          <a:xfrm>
            <a:off x="0" y="0"/>
            <a:ext cx="12192000" cy="6099175"/>
          </a:xfrm>
          <a:prstGeom prst="rect">
            <a:avLst/>
          </a:prstGeom>
          <a:solidFill>
            <a:srgbClr val="00538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pitchFamily="-64" charset="-128"/>
            </a:endParaRPr>
          </a:p>
        </p:txBody>
      </p:sp>
      <p:sp>
        <p:nvSpPr>
          <p:cNvPr id="3" name="Textplatzhalter 2">
            <a:extLst>
              <a:ext uri="{FF2B5EF4-FFF2-40B4-BE49-F238E27FC236}">
                <a16:creationId xmlns:a16="http://schemas.microsoft.com/office/drawing/2014/main" id="{046CF15F-507C-334E-BF2A-37FC41E112B0}"/>
              </a:ext>
            </a:extLst>
          </p:cNvPr>
          <p:cNvSpPr>
            <a:spLocks noGrp="1"/>
          </p:cNvSpPr>
          <p:nvPr>
            <p:ph type="body" sz="quarter" idx="11" hasCustomPrompt="1"/>
          </p:nvPr>
        </p:nvSpPr>
        <p:spPr>
          <a:xfrm>
            <a:off x="371475" y="641269"/>
            <a:ext cx="11385096" cy="5082638"/>
          </a:xfrm>
          <a:prstGeom prst="rect">
            <a:avLst/>
          </a:prstGeom>
        </p:spPr>
        <p:txBody>
          <a:bodyPr lIns="0" tIns="0" rIns="0" bIns="0"/>
          <a:lstStyle>
            <a:lvl1pPr marL="0" indent="0">
              <a:defRPr lang="de-DE" sz="2800" b="0" i="0" kern="1200" baseline="0" dirty="0">
                <a:solidFill>
                  <a:schemeClr val="bg1"/>
                </a:solidFill>
                <a:latin typeface="Arial Narrow" panose="020B0604020202020204" pitchFamily="34" charset="0"/>
                <a:ea typeface="+mn-ea"/>
                <a:cs typeface="+mn-cs"/>
              </a:defRPr>
            </a:lvl1pPr>
          </a:lstStyle>
          <a:p>
            <a:r>
              <a:rPr lang="de-DE"/>
              <a:t>Insert </a:t>
            </a:r>
            <a:r>
              <a:rPr lang="de-DE" err="1"/>
              <a:t>text</a:t>
            </a:r>
            <a:endParaRPr lang="de-DE"/>
          </a:p>
        </p:txBody>
      </p:sp>
    </p:spTree>
    <p:extLst>
      <p:ext uri="{BB962C8B-B14F-4D97-AF65-F5344CB8AC3E}">
        <p14:creationId xmlns:p14="http://schemas.microsoft.com/office/powerpoint/2010/main" val="3710162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 image without logo">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ED71FCA1-61D8-4341-97A5-714909AFE787}"/>
              </a:ext>
            </a:extLst>
          </p:cNvPr>
          <p:cNvSpPr/>
          <p:nvPr userDrawn="1"/>
        </p:nvSpPr>
        <p:spPr bwMode="auto">
          <a:xfrm>
            <a:off x="0" y="6098400"/>
            <a:ext cx="12192000" cy="759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a:ln>
                <a:noFill/>
              </a:ln>
              <a:solidFill>
                <a:schemeClr val="tx1"/>
              </a:solidFill>
              <a:effectLst/>
              <a:latin typeface="Arial" charset="0"/>
              <a:ea typeface="ＭＳ Ｐゴシック" pitchFamily="-64" charset="-128"/>
            </a:endParaRPr>
          </a:p>
        </p:txBody>
      </p:sp>
      <p:sp>
        <p:nvSpPr>
          <p:cNvPr id="8" name="Picture Placeholder 2">
            <a:extLst>
              <a:ext uri="{FF2B5EF4-FFF2-40B4-BE49-F238E27FC236}">
                <a16:creationId xmlns:a16="http://schemas.microsoft.com/office/drawing/2014/main" id="{A421C860-D101-7C4F-91C2-33B67B75A7CC}"/>
              </a:ext>
            </a:extLst>
          </p:cNvPr>
          <p:cNvSpPr>
            <a:spLocks noGrp="1"/>
          </p:cNvSpPr>
          <p:nvPr>
            <p:ph type="pic" sz="quarter" idx="10" hasCustomPrompt="1"/>
          </p:nvPr>
        </p:nvSpPr>
        <p:spPr>
          <a:xfrm>
            <a:off x="0" y="-2"/>
            <a:ext cx="12192000" cy="6858001"/>
          </a:xfrm>
          <a:prstGeom prst="rect">
            <a:avLst/>
          </a:prstGeom>
        </p:spPr>
        <p:txBody>
          <a:bodyPr/>
          <a:lstStyle>
            <a:lvl1pPr>
              <a:defRPr/>
            </a:lvl1pPr>
          </a:lstStyle>
          <a:p>
            <a:r>
              <a:rPr lang="de-DE"/>
              <a:t> Click </a:t>
            </a:r>
            <a:r>
              <a:rPr lang="de-DE" err="1"/>
              <a:t>icon</a:t>
            </a:r>
            <a:r>
              <a:rPr lang="de-DE"/>
              <a:t> </a:t>
            </a:r>
            <a:r>
              <a:rPr lang="de-DE" err="1"/>
              <a:t>to</a:t>
            </a:r>
            <a:r>
              <a:rPr lang="de-DE"/>
              <a:t> </a:t>
            </a:r>
            <a:r>
              <a:rPr lang="de-DE" err="1"/>
              <a:t>add</a:t>
            </a:r>
            <a:r>
              <a:rPr lang="de-DE"/>
              <a:t> </a:t>
            </a:r>
            <a:r>
              <a:rPr lang="de-DE" err="1"/>
              <a:t>picture</a:t>
            </a:r>
            <a:endParaRPr lang="de-CH"/>
          </a:p>
        </p:txBody>
      </p:sp>
      <p:sp>
        <p:nvSpPr>
          <p:cNvPr id="4" name="Textplatzhalter 4">
            <a:extLst>
              <a:ext uri="{FF2B5EF4-FFF2-40B4-BE49-F238E27FC236}">
                <a16:creationId xmlns:a16="http://schemas.microsoft.com/office/drawing/2014/main" id="{F2154059-A4CC-5940-B4F5-E393B22A3935}"/>
              </a:ext>
            </a:extLst>
          </p:cNvPr>
          <p:cNvSpPr>
            <a:spLocks noGrp="1"/>
          </p:cNvSpPr>
          <p:nvPr>
            <p:ph type="body" sz="quarter" idx="17" hasCustomPrompt="1"/>
          </p:nvPr>
        </p:nvSpPr>
        <p:spPr>
          <a:xfrm>
            <a:off x="380207" y="6433111"/>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Tree>
    <p:extLst>
      <p:ext uri="{BB962C8B-B14F-4D97-AF65-F5344CB8AC3E}">
        <p14:creationId xmlns:p14="http://schemas.microsoft.com/office/powerpoint/2010/main" val="3388676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1 last slide">
    <p:spTree>
      <p:nvGrpSpPr>
        <p:cNvPr id="1" name=""/>
        <p:cNvGrpSpPr/>
        <p:nvPr/>
      </p:nvGrpSpPr>
      <p:grpSpPr>
        <a:xfrm>
          <a:off x="0" y="0"/>
          <a:ext cx="0" cy="0"/>
          <a:chOff x="0" y="0"/>
          <a:chExt cx="0" cy="0"/>
        </a:xfrm>
      </p:grpSpPr>
      <p:sp>
        <p:nvSpPr>
          <p:cNvPr id="13" name="Bildplatzhalter 12"/>
          <p:cNvSpPr>
            <a:spLocks noGrp="1"/>
          </p:cNvSpPr>
          <p:nvPr>
            <p:ph type="pic" sz="quarter" idx="10" hasCustomPrompt="1"/>
          </p:nvPr>
        </p:nvSpPr>
        <p:spPr>
          <a:xfrm>
            <a:off x="0" y="0"/>
            <a:ext cx="12192000" cy="5734800"/>
          </a:xfrm>
          <a:prstGeom prst="rect">
            <a:avLst/>
          </a:prstGeom>
        </p:spPr>
        <p:txBody>
          <a:bodyPr/>
          <a:lstStyle>
            <a:lvl1pPr>
              <a:defRPr/>
            </a:lvl1pPr>
          </a:lstStyle>
          <a:p>
            <a:r>
              <a:rPr lang="en-GB" noProof="0"/>
              <a:t> Click icon to add picture</a:t>
            </a:r>
          </a:p>
        </p:txBody>
      </p:sp>
      <p:pic>
        <p:nvPicPr>
          <p:cNvPr id="4" name="Grafik 3">
            <a:extLst>
              <a:ext uri="{FF2B5EF4-FFF2-40B4-BE49-F238E27FC236}">
                <a16:creationId xmlns:a16="http://schemas.microsoft.com/office/drawing/2014/main" id="{36431E6F-2F9E-F442-896C-57E467D0C9D3}"/>
              </a:ext>
            </a:extLst>
          </p:cNvPr>
          <p:cNvPicPr>
            <a:picLocks noChangeAspect="1"/>
          </p:cNvPicPr>
          <p:nvPr userDrawn="1"/>
        </p:nvPicPr>
        <p:blipFill>
          <a:blip r:embed="rId2"/>
          <a:stretch>
            <a:fillRect/>
          </a:stretch>
        </p:blipFill>
        <p:spPr>
          <a:xfrm>
            <a:off x="4903271" y="6015348"/>
            <a:ext cx="2389674" cy="633542"/>
          </a:xfrm>
          <a:prstGeom prst="rect">
            <a:avLst/>
          </a:prstGeom>
        </p:spPr>
      </p:pic>
      <p:sp>
        <p:nvSpPr>
          <p:cNvPr id="2" name="Rechteck 1">
            <a:extLst>
              <a:ext uri="{FF2B5EF4-FFF2-40B4-BE49-F238E27FC236}">
                <a16:creationId xmlns:a16="http://schemas.microsoft.com/office/drawing/2014/main" id="{1631D322-623A-ED4B-81F0-62C2E848FF68}"/>
              </a:ext>
            </a:extLst>
          </p:cNvPr>
          <p:cNvSpPr/>
          <p:nvPr userDrawn="1"/>
        </p:nvSpPr>
        <p:spPr bwMode="auto">
          <a:xfrm>
            <a:off x="6215974" y="5738326"/>
            <a:ext cx="432881" cy="394963"/>
          </a:xfrm>
          <a:prstGeom prst="rect">
            <a:avLst/>
          </a:prstGeom>
          <a:no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GB" sz="1600" b="0" i="0" u="none" strike="noStrike" cap="none" normalizeH="0" baseline="0">
              <a:ln>
                <a:noFill/>
              </a:ln>
              <a:solidFill>
                <a:schemeClr val="tx1"/>
              </a:solidFill>
              <a:effectLst/>
              <a:latin typeface="Arial" charset="0"/>
              <a:ea typeface="ＭＳ Ｐゴシック" pitchFamily="-64" charset="-128"/>
            </a:endParaRPr>
          </a:p>
        </p:txBody>
      </p:sp>
      <p:sp>
        <p:nvSpPr>
          <p:cNvPr id="5" name="Textplatzhalter 4">
            <a:extLst>
              <a:ext uri="{FF2B5EF4-FFF2-40B4-BE49-F238E27FC236}">
                <a16:creationId xmlns:a16="http://schemas.microsoft.com/office/drawing/2014/main" id="{DB5C0978-A3EF-F141-9765-BB6CCD4231A9}"/>
              </a:ext>
            </a:extLst>
          </p:cNvPr>
          <p:cNvSpPr>
            <a:spLocks noGrp="1"/>
          </p:cNvSpPr>
          <p:nvPr>
            <p:ph type="body" sz="quarter" idx="17" hasCustomPrompt="1"/>
          </p:nvPr>
        </p:nvSpPr>
        <p:spPr>
          <a:xfrm>
            <a:off x="7570788" y="5749668"/>
            <a:ext cx="4213225" cy="140300"/>
          </a:xfrm>
          <a:prstGeom prst="rect">
            <a:avLst/>
          </a:prstGeom>
        </p:spPr>
        <p:txBody>
          <a:bodyPr lIns="0" rIns="0" bIns="0"/>
          <a:lstStyle>
            <a:lvl1pPr marL="0" indent="0" algn="r">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hapter titl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BF9B0F1-6647-6B47-B873-83E11E5F6900}"/>
              </a:ext>
            </a:extLst>
          </p:cNvPr>
          <p:cNvSpPr>
            <a:spLocks/>
          </p:cNvSpPr>
          <p:nvPr userDrawn="1"/>
        </p:nvSpPr>
        <p:spPr>
          <a:xfrm>
            <a:off x="0" y="161"/>
            <a:ext cx="6098400" cy="6099014"/>
          </a:xfrm>
          <a:prstGeom prst="rect">
            <a:avLst/>
          </a:prstGeom>
          <a:solidFill>
            <a:srgbClr val="A31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5" name="Textplatzhalter 16">
            <a:extLst>
              <a:ext uri="{FF2B5EF4-FFF2-40B4-BE49-F238E27FC236}">
                <a16:creationId xmlns:a16="http://schemas.microsoft.com/office/drawing/2014/main" id="{3FD586F6-E61B-214A-A021-016E99976DCB}"/>
              </a:ext>
            </a:extLst>
          </p:cNvPr>
          <p:cNvSpPr>
            <a:spLocks noGrp="1"/>
          </p:cNvSpPr>
          <p:nvPr>
            <p:ph type="body" sz="quarter" idx="11" hasCustomPrompt="1"/>
          </p:nvPr>
        </p:nvSpPr>
        <p:spPr>
          <a:xfrm>
            <a:off x="365506" y="653826"/>
            <a:ext cx="5363782" cy="2065451"/>
          </a:xfrm>
          <a:prstGeom prst="rect">
            <a:avLst/>
          </a:prstGeom>
        </p:spPr>
        <p:txBody>
          <a:bodyPr lIns="0" tIns="0" rIns="0" bIns="0">
            <a:normAutofit/>
          </a:bodyPr>
          <a:lstStyle>
            <a:lvl1pPr marL="0" indent="0" fontAlgn="t">
              <a:spcBef>
                <a:spcPts val="0"/>
              </a:spcBef>
              <a:defRPr lang="de-DE" sz="4400" b="1" kern="1200" cap="all" baseline="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a:t>Insert CHAPTER Title</a:t>
            </a:r>
          </a:p>
        </p:txBody>
      </p:sp>
      <p:sp>
        <p:nvSpPr>
          <p:cNvPr id="8" name="Textplatzhalter 2">
            <a:extLst>
              <a:ext uri="{FF2B5EF4-FFF2-40B4-BE49-F238E27FC236}">
                <a16:creationId xmlns:a16="http://schemas.microsoft.com/office/drawing/2014/main" id="{C5D4C4F6-33E2-D543-AEA6-CA08CC4CF933}"/>
              </a:ext>
            </a:extLst>
          </p:cNvPr>
          <p:cNvSpPr>
            <a:spLocks noGrp="1"/>
          </p:cNvSpPr>
          <p:nvPr>
            <p:ph type="body" sz="quarter" idx="16" hasCustomPrompt="1"/>
          </p:nvPr>
        </p:nvSpPr>
        <p:spPr>
          <a:xfrm>
            <a:off x="371474" y="2859578"/>
            <a:ext cx="5357813" cy="2909455"/>
          </a:xfrm>
          <a:prstGeom prst="rect">
            <a:avLst/>
          </a:prstGeom>
        </p:spPr>
        <p:txBody>
          <a:bodyPr lIns="0" tIns="0" rIns="0" bIns="0"/>
          <a:lstStyle>
            <a:lvl1pPr marL="0" indent="0">
              <a:spcBef>
                <a:spcPts val="0"/>
              </a:spcBef>
              <a:defRPr lang="de-DE" sz="2800" b="0" kern="120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a:t>Insert </a:t>
            </a:r>
            <a:r>
              <a:rPr lang="de-DE" err="1"/>
              <a:t>introduction</a:t>
            </a:r>
            <a:r>
              <a:rPr lang="de-DE"/>
              <a:t> </a:t>
            </a:r>
            <a:r>
              <a:rPr lang="de-DE" err="1"/>
              <a:t>text</a:t>
            </a:r>
            <a:endParaRPr lang="de-DE"/>
          </a:p>
        </p:txBody>
      </p:sp>
      <p:sp>
        <p:nvSpPr>
          <p:cNvPr id="9" name="Bildplatzhalter 5">
            <a:extLst>
              <a:ext uri="{FF2B5EF4-FFF2-40B4-BE49-F238E27FC236}">
                <a16:creationId xmlns:a16="http://schemas.microsoft.com/office/drawing/2014/main" id="{A832C280-03AD-DB45-A368-A22C8243CF29}"/>
              </a:ext>
            </a:extLst>
          </p:cNvPr>
          <p:cNvSpPr>
            <a:spLocks noGrp="1"/>
          </p:cNvSpPr>
          <p:nvPr>
            <p:ph type="pic" sz="quarter" idx="10" hasCustomPrompt="1"/>
          </p:nvPr>
        </p:nvSpPr>
        <p:spPr>
          <a:xfrm>
            <a:off x="6098400" y="0"/>
            <a:ext cx="6096000" cy="6098400"/>
          </a:xfrm>
          <a:prstGeom prst="rect">
            <a:avLst/>
          </a:prstGeom>
        </p:spPr>
        <p:txBody>
          <a:bodyPr/>
          <a:lstStyle>
            <a:lvl1pPr>
              <a:defRPr/>
            </a:lvl1pPr>
          </a:lstStyle>
          <a:p>
            <a:r>
              <a:rPr lang="de-DE"/>
              <a:t>Click </a:t>
            </a:r>
            <a:r>
              <a:rPr lang="de-DE" err="1"/>
              <a:t>icon</a:t>
            </a:r>
            <a:r>
              <a:rPr lang="de-DE"/>
              <a:t> </a:t>
            </a:r>
            <a:r>
              <a:rPr lang="de-DE" err="1"/>
              <a:t>to</a:t>
            </a:r>
            <a:r>
              <a:rPr lang="de-DE"/>
              <a:t> </a:t>
            </a:r>
            <a:r>
              <a:rPr lang="de-DE" err="1"/>
              <a:t>add</a:t>
            </a:r>
            <a:r>
              <a:rPr lang="de-DE"/>
              <a:t> a </a:t>
            </a:r>
            <a:r>
              <a:rPr lang="de-DE" err="1"/>
              <a:t>picture</a:t>
            </a:r>
            <a:endParaRPr lang="de-DE"/>
          </a:p>
        </p:txBody>
      </p:sp>
      <p:sp>
        <p:nvSpPr>
          <p:cNvPr id="6" name="Textplatzhalter 4">
            <a:extLst>
              <a:ext uri="{FF2B5EF4-FFF2-40B4-BE49-F238E27FC236}">
                <a16:creationId xmlns:a16="http://schemas.microsoft.com/office/drawing/2014/main" id="{3A2BFF99-153A-EA4C-AC33-894DA5EBB112}"/>
              </a:ext>
            </a:extLst>
          </p:cNvPr>
          <p:cNvSpPr>
            <a:spLocks noGrp="1"/>
          </p:cNvSpPr>
          <p:nvPr>
            <p:ph type="body" sz="quarter" idx="17" hasCustomPrompt="1"/>
          </p:nvPr>
        </p:nvSpPr>
        <p:spPr>
          <a:xfrm>
            <a:off x="380207" y="6099175"/>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Tree>
    <p:extLst>
      <p:ext uri="{BB962C8B-B14F-4D97-AF65-F5344CB8AC3E}">
        <p14:creationId xmlns:p14="http://schemas.microsoft.com/office/powerpoint/2010/main" val="204735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hapter title without imag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BF9B0F1-6647-6B47-B873-83E11E5F6900}"/>
              </a:ext>
            </a:extLst>
          </p:cNvPr>
          <p:cNvSpPr>
            <a:spLocks/>
          </p:cNvSpPr>
          <p:nvPr userDrawn="1"/>
        </p:nvSpPr>
        <p:spPr>
          <a:xfrm>
            <a:off x="0" y="161"/>
            <a:ext cx="12192000" cy="6099014"/>
          </a:xfrm>
          <a:prstGeom prst="rect">
            <a:avLst/>
          </a:prstGeom>
          <a:solidFill>
            <a:srgbClr val="A31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5" name="Textplatzhalter 16">
            <a:extLst>
              <a:ext uri="{FF2B5EF4-FFF2-40B4-BE49-F238E27FC236}">
                <a16:creationId xmlns:a16="http://schemas.microsoft.com/office/drawing/2014/main" id="{3FD586F6-E61B-214A-A021-016E99976DCB}"/>
              </a:ext>
            </a:extLst>
          </p:cNvPr>
          <p:cNvSpPr>
            <a:spLocks noGrp="1"/>
          </p:cNvSpPr>
          <p:nvPr>
            <p:ph type="body" sz="quarter" idx="11" hasCustomPrompt="1"/>
          </p:nvPr>
        </p:nvSpPr>
        <p:spPr>
          <a:xfrm>
            <a:off x="365505" y="653826"/>
            <a:ext cx="11418507" cy="1157557"/>
          </a:xfrm>
          <a:prstGeom prst="rect">
            <a:avLst/>
          </a:prstGeom>
        </p:spPr>
        <p:txBody>
          <a:bodyPr lIns="0" tIns="0" rIns="0" bIns="0">
            <a:normAutofit/>
          </a:bodyPr>
          <a:lstStyle>
            <a:lvl1pPr marL="0" indent="0" algn="ctr" fontAlgn="t">
              <a:spcBef>
                <a:spcPts val="0"/>
              </a:spcBef>
              <a:defRPr lang="de-DE" sz="4400" b="1" kern="1200" cap="all" baseline="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a:t>Insert CHAPTER Title</a:t>
            </a:r>
          </a:p>
        </p:txBody>
      </p:sp>
      <p:sp>
        <p:nvSpPr>
          <p:cNvPr id="8" name="Textplatzhalter 2">
            <a:extLst>
              <a:ext uri="{FF2B5EF4-FFF2-40B4-BE49-F238E27FC236}">
                <a16:creationId xmlns:a16="http://schemas.microsoft.com/office/drawing/2014/main" id="{C5D4C4F6-33E2-D543-AEA6-CA08CC4CF933}"/>
              </a:ext>
            </a:extLst>
          </p:cNvPr>
          <p:cNvSpPr>
            <a:spLocks noGrp="1"/>
          </p:cNvSpPr>
          <p:nvPr>
            <p:ph type="body" sz="quarter" idx="16" hasCustomPrompt="1"/>
          </p:nvPr>
        </p:nvSpPr>
        <p:spPr>
          <a:xfrm>
            <a:off x="371474" y="2201354"/>
            <a:ext cx="11412538" cy="3567680"/>
          </a:xfrm>
          <a:prstGeom prst="rect">
            <a:avLst/>
          </a:prstGeom>
        </p:spPr>
        <p:txBody>
          <a:bodyPr lIns="0" tIns="0" rIns="0" bIns="0"/>
          <a:lstStyle>
            <a:lvl1pPr marL="0" indent="0">
              <a:spcBef>
                <a:spcPts val="0"/>
              </a:spcBef>
              <a:defRPr lang="de-DE" sz="2800" b="0" kern="1200" dirty="0" smtClean="0">
                <a:solidFill>
                  <a:schemeClr val="bg1"/>
                </a:solidFill>
                <a:latin typeface="Arial Narrow" panose="020B0604020202020204" pitchFamily="34" charset="0"/>
                <a:ea typeface="ＭＳ Ｐゴシック" pitchFamily="-64" charset="-128"/>
                <a:cs typeface="Arial Narrow" panose="020B0604020202020204" pitchFamily="34" charset="0"/>
              </a:defRPr>
            </a:lvl1pPr>
          </a:lstStyle>
          <a:p>
            <a:r>
              <a:rPr lang="de-DE"/>
              <a:t>Insert </a:t>
            </a:r>
            <a:r>
              <a:rPr lang="de-DE" err="1"/>
              <a:t>introduction</a:t>
            </a:r>
            <a:r>
              <a:rPr lang="de-DE"/>
              <a:t> </a:t>
            </a:r>
            <a:r>
              <a:rPr lang="de-DE" err="1"/>
              <a:t>text</a:t>
            </a:r>
            <a:endParaRPr lang="de-DE"/>
          </a:p>
        </p:txBody>
      </p:sp>
    </p:spTree>
    <p:extLst>
      <p:ext uri="{BB962C8B-B14F-4D97-AF65-F5344CB8AC3E}">
        <p14:creationId xmlns:p14="http://schemas.microsoft.com/office/powerpoint/2010/main" val="121092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97281-ED5C-B146-A4D9-AF0343A73CB9}"/>
              </a:ext>
            </a:extLst>
          </p:cNvPr>
          <p:cNvSpPr>
            <a:spLocks noGrp="1"/>
          </p:cNvSpPr>
          <p:nvPr>
            <p:ph type="title" hasCustomPrompt="1"/>
          </p:nvPr>
        </p:nvSpPr>
        <p:spPr/>
        <p:txBody>
          <a:bodyPr/>
          <a:lstStyle/>
          <a:p>
            <a:r>
              <a:rPr lang="de-DE"/>
              <a:t>Title</a:t>
            </a:r>
          </a:p>
        </p:txBody>
      </p:sp>
      <p:sp>
        <p:nvSpPr>
          <p:cNvPr id="4" name="Textplatzhalter 3">
            <a:extLst>
              <a:ext uri="{FF2B5EF4-FFF2-40B4-BE49-F238E27FC236}">
                <a16:creationId xmlns:a16="http://schemas.microsoft.com/office/drawing/2014/main" id="{A2D30B1F-B4BE-9F42-9264-3B12A1B93F71}"/>
              </a:ext>
            </a:extLst>
          </p:cNvPr>
          <p:cNvSpPr>
            <a:spLocks noGrp="1"/>
          </p:cNvSpPr>
          <p:nvPr>
            <p:ph type="body" sz="quarter" idx="10" hasCustomPrompt="1"/>
          </p:nvPr>
        </p:nvSpPr>
        <p:spPr>
          <a:xfrm>
            <a:off x="371475" y="1034143"/>
            <a:ext cx="11412538" cy="5052333"/>
          </a:xfrm>
          <a:prstGeom prst="rect">
            <a:avLst/>
          </a:prstGeom>
        </p:spPr>
        <p:txBody>
          <a:bodyPr lIns="0" tIns="0" rIns="0" bIns="0"/>
          <a:lstStyle>
            <a:lvl1pPr marL="0" indent="0">
              <a:defRPr lang="de-DE" sz="2400" b="0" i="0" kern="1200" baseline="0" dirty="0">
                <a:solidFill>
                  <a:schemeClr val="tx1"/>
                </a:solidFill>
                <a:latin typeface="Arial Narrow" panose="020B0604020202020204" pitchFamily="34" charset="0"/>
                <a:ea typeface="+mn-ea"/>
                <a:cs typeface="+mn-cs"/>
              </a:defRPr>
            </a:lvl1pPr>
          </a:lstStyle>
          <a:p>
            <a:r>
              <a:rPr lang="de-DE"/>
              <a:t>Insert </a:t>
            </a:r>
            <a:r>
              <a:rPr lang="de-DE" err="1"/>
              <a:t>text</a:t>
            </a:r>
            <a:endParaRPr lang="de-DE"/>
          </a:p>
        </p:txBody>
      </p:sp>
    </p:spTree>
    <p:extLst>
      <p:ext uri="{BB962C8B-B14F-4D97-AF65-F5344CB8AC3E}">
        <p14:creationId xmlns:p14="http://schemas.microsoft.com/office/powerpoint/2010/main" val="285339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bullet poi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897281-ED5C-B146-A4D9-AF0343A73CB9}"/>
              </a:ext>
            </a:extLst>
          </p:cNvPr>
          <p:cNvSpPr>
            <a:spLocks noGrp="1"/>
          </p:cNvSpPr>
          <p:nvPr>
            <p:ph type="title" hasCustomPrompt="1"/>
          </p:nvPr>
        </p:nvSpPr>
        <p:spPr/>
        <p:txBody>
          <a:bodyPr/>
          <a:lstStyle/>
          <a:p>
            <a:r>
              <a:rPr lang="de-DE"/>
              <a:t>Title</a:t>
            </a:r>
          </a:p>
        </p:txBody>
      </p:sp>
      <p:sp>
        <p:nvSpPr>
          <p:cNvPr id="6" name="Textplatzhalter 5">
            <a:extLst>
              <a:ext uri="{FF2B5EF4-FFF2-40B4-BE49-F238E27FC236}">
                <a16:creationId xmlns:a16="http://schemas.microsoft.com/office/drawing/2014/main" id="{073A178B-AB0F-7447-B580-2DC086C73686}"/>
              </a:ext>
            </a:extLst>
          </p:cNvPr>
          <p:cNvSpPr>
            <a:spLocks noGrp="1"/>
          </p:cNvSpPr>
          <p:nvPr>
            <p:ph type="body" sz="quarter" idx="10" hasCustomPrompt="1"/>
          </p:nvPr>
        </p:nvSpPr>
        <p:spPr>
          <a:xfrm>
            <a:off x="371475" y="1034143"/>
            <a:ext cx="11412538" cy="5052333"/>
          </a:xfrm>
          <a:prstGeom prst="rect">
            <a:avLst/>
          </a:prstGeom>
        </p:spPr>
        <p:txBody>
          <a:bodyPr lIns="0" tIns="0" rIns="0" bIns="0"/>
          <a:lstStyle>
            <a:lvl1pPr marL="180000" marR="0" indent="-180000" algn="l" defTabSz="720000" rtl="0" eaLnBrk="1" fontAlgn="t" latinLnBrk="0" hangingPunct="1">
              <a:lnSpc>
                <a:spcPct val="100000"/>
              </a:lnSpc>
              <a:spcBef>
                <a:spcPts val="400"/>
              </a:spcBef>
              <a:spcAft>
                <a:spcPct val="0"/>
              </a:spcAft>
              <a:buClr>
                <a:srgbClr val="A31D23"/>
              </a:buClr>
              <a:buSzPct val="100000"/>
              <a:buFont typeface="Arial" panose="020B0604020202020204" pitchFamily="34" charset="0"/>
              <a:buChar char="•"/>
              <a:tabLst/>
              <a:defRPr lang="de-DE" sz="2400" kern="1200" baseline="0" dirty="0">
                <a:solidFill>
                  <a:schemeClr val="tx1"/>
                </a:solidFill>
                <a:latin typeface="Arial Narrow" panose="020B0604020202020204" pitchFamily="34" charset="0"/>
                <a:ea typeface="+mn-ea"/>
                <a:cs typeface="+mn-cs"/>
              </a:defRPr>
            </a:lvl1pPr>
            <a:lvl2pPr marL="357187" indent="0" defTabSz="720000">
              <a:buNone/>
              <a:defRPr sz="2400" baseline="0">
                <a:latin typeface="Arial Narrow" panose="020B0604020202020204" pitchFamily="34" charset="0"/>
              </a:defRPr>
            </a:lvl2pPr>
          </a:lstStyle>
          <a:p>
            <a:r>
              <a:rPr lang="de-DE" err="1"/>
              <a:t>insert</a:t>
            </a:r>
            <a:r>
              <a:rPr lang="de-DE"/>
              <a:t> </a:t>
            </a:r>
            <a:r>
              <a:rPr lang="de-DE" err="1"/>
              <a:t>list</a:t>
            </a:r>
            <a:r>
              <a:rPr lang="de-DE"/>
              <a:t> </a:t>
            </a:r>
            <a:r>
              <a:rPr lang="de-DE" err="1"/>
              <a:t>items</a:t>
            </a:r>
            <a:endParaRPr lang="de-DE"/>
          </a:p>
          <a:p>
            <a:r>
              <a:rPr lang="de-DE" err="1"/>
              <a:t>insert</a:t>
            </a:r>
            <a:r>
              <a:rPr lang="de-DE"/>
              <a:t> </a:t>
            </a:r>
            <a:r>
              <a:rPr lang="de-DE" err="1"/>
              <a:t>list</a:t>
            </a:r>
            <a:r>
              <a:rPr lang="de-DE"/>
              <a:t> </a:t>
            </a:r>
            <a:r>
              <a:rPr lang="de-DE" err="1"/>
              <a:t>items</a:t>
            </a:r>
            <a:endParaRPr lang="de-DE"/>
          </a:p>
        </p:txBody>
      </p:sp>
    </p:spTree>
    <p:extLst>
      <p:ext uri="{BB962C8B-B14F-4D97-AF65-F5344CB8AC3E}">
        <p14:creationId xmlns:p14="http://schemas.microsoft.com/office/powerpoint/2010/main" val="1239071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B3ECB60-9907-4CC9-A9FB-0C82B82F6E92}"/>
              </a:ext>
            </a:extLst>
          </p:cNvPr>
          <p:cNvSpPr>
            <a:spLocks noGrp="1"/>
          </p:cNvSpPr>
          <p:nvPr>
            <p:ph type="pic" sz="quarter" idx="10" hasCustomPrompt="1"/>
          </p:nvPr>
        </p:nvSpPr>
        <p:spPr>
          <a:xfrm>
            <a:off x="0" y="-1"/>
            <a:ext cx="12192000" cy="6098400"/>
          </a:xfrm>
          <a:prstGeom prst="rect">
            <a:avLst/>
          </a:prstGeom>
        </p:spPr>
        <p:txBody>
          <a:bodyPr/>
          <a:lstStyle>
            <a:lvl1pPr>
              <a:defRPr/>
            </a:lvl1pPr>
          </a:lstStyle>
          <a:p>
            <a:r>
              <a:rPr lang="de-DE"/>
              <a:t> Click </a:t>
            </a:r>
            <a:r>
              <a:rPr lang="de-DE" err="1"/>
              <a:t>icon</a:t>
            </a:r>
            <a:r>
              <a:rPr lang="de-DE"/>
              <a:t> </a:t>
            </a:r>
            <a:r>
              <a:rPr lang="de-DE" err="1"/>
              <a:t>to</a:t>
            </a:r>
            <a:r>
              <a:rPr lang="de-DE"/>
              <a:t> </a:t>
            </a:r>
            <a:r>
              <a:rPr lang="de-DE" err="1"/>
              <a:t>add</a:t>
            </a:r>
            <a:r>
              <a:rPr lang="de-DE"/>
              <a:t> </a:t>
            </a:r>
            <a:r>
              <a:rPr lang="de-DE" err="1"/>
              <a:t>picture</a:t>
            </a:r>
            <a:endParaRPr lang="de-CH"/>
          </a:p>
        </p:txBody>
      </p:sp>
      <p:sp>
        <p:nvSpPr>
          <p:cNvPr id="4" name="Textplatzhalter 4">
            <a:extLst>
              <a:ext uri="{FF2B5EF4-FFF2-40B4-BE49-F238E27FC236}">
                <a16:creationId xmlns:a16="http://schemas.microsoft.com/office/drawing/2014/main" id="{FACF26D3-970C-AE4B-8717-71B42D5C4F0D}"/>
              </a:ext>
            </a:extLst>
          </p:cNvPr>
          <p:cNvSpPr>
            <a:spLocks noGrp="1"/>
          </p:cNvSpPr>
          <p:nvPr>
            <p:ph type="body" sz="quarter" idx="17" hasCustomPrompt="1"/>
          </p:nvPr>
        </p:nvSpPr>
        <p:spPr>
          <a:xfrm>
            <a:off x="380207" y="6099175"/>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Tree>
    <p:extLst>
      <p:ext uri="{BB962C8B-B14F-4D97-AF65-F5344CB8AC3E}">
        <p14:creationId xmlns:p14="http://schemas.microsoft.com/office/powerpoint/2010/main" val="27864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video or diagram">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0" y="1"/>
            <a:ext cx="12192000" cy="6098400"/>
          </a:xfrm>
          <a:prstGeom prst="rect">
            <a:avLst/>
          </a:prstGeom>
        </p:spPr>
        <p:txBody>
          <a:bodyPr/>
          <a:lstStyle>
            <a:lvl1pPr>
              <a:defRPr>
                <a:solidFill>
                  <a:srgbClr val="373737"/>
                </a:solidFill>
              </a:defRPr>
            </a:lvl1pPr>
            <a:lvl2pPr>
              <a:defRPr>
                <a:solidFill>
                  <a:srgbClr val="373737"/>
                </a:solidFill>
              </a:defRPr>
            </a:lvl2pPr>
            <a:lvl3pPr>
              <a:defRPr>
                <a:solidFill>
                  <a:srgbClr val="373737"/>
                </a:solidFill>
              </a:defRPr>
            </a:lvl3pPr>
            <a:lvl4pPr>
              <a:defRPr>
                <a:solidFill>
                  <a:srgbClr val="373737"/>
                </a:solidFill>
              </a:defRPr>
            </a:lvl4pPr>
            <a:lvl5pPr>
              <a:defRPr>
                <a:solidFill>
                  <a:srgbClr val="373737"/>
                </a:solidFill>
              </a:defRPr>
            </a:lvl5pPr>
          </a:lstStyle>
          <a:p>
            <a:pPr lvl="0"/>
            <a:r>
              <a:rPr lang="en-GB" noProof="0"/>
              <a:t>Choose a format</a:t>
            </a:r>
          </a:p>
        </p:txBody>
      </p:sp>
      <p:sp>
        <p:nvSpPr>
          <p:cNvPr id="4" name="Textplatzhalter 4">
            <a:extLst>
              <a:ext uri="{FF2B5EF4-FFF2-40B4-BE49-F238E27FC236}">
                <a16:creationId xmlns:a16="http://schemas.microsoft.com/office/drawing/2014/main" id="{F18B08F1-E8EE-4248-B4F6-BADA0E2F1370}"/>
              </a:ext>
            </a:extLst>
          </p:cNvPr>
          <p:cNvSpPr>
            <a:spLocks noGrp="1"/>
          </p:cNvSpPr>
          <p:nvPr>
            <p:ph type="body" sz="quarter" idx="17" hasCustomPrompt="1"/>
          </p:nvPr>
        </p:nvSpPr>
        <p:spPr>
          <a:xfrm>
            <a:off x="380207" y="6099175"/>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Tree>
    <p:extLst>
      <p:ext uri="{BB962C8B-B14F-4D97-AF65-F5344CB8AC3E}">
        <p14:creationId xmlns:p14="http://schemas.microsoft.com/office/powerpoint/2010/main" val="11858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image with 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A6DCB-89C6-814B-B7B8-F5C08BA105D2}"/>
              </a:ext>
            </a:extLst>
          </p:cNvPr>
          <p:cNvSpPr>
            <a:spLocks noGrp="1"/>
          </p:cNvSpPr>
          <p:nvPr>
            <p:ph type="title" hasCustomPrompt="1"/>
          </p:nvPr>
        </p:nvSpPr>
        <p:spPr/>
        <p:txBody>
          <a:bodyPr/>
          <a:lstStyle/>
          <a:p>
            <a:r>
              <a:rPr lang="de-DE"/>
              <a:t>Title</a:t>
            </a:r>
          </a:p>
        </p:txBody>
      </p:sp>
      <p:sp>
        <p:nvSpPr>
          <p:cNvPr id="6" name="Bildplatzhalter 5">
            <a:extLst>
              <a:ext uri="{FF2B5EF4-FFF2-40B4-BE49-F238E27FC236}">
                <a16:creationId xmlns:a16="http://schemas.microsoft.com/office/drawing/2014/main" id="{14072383-0A10-4641-9C8D-7EF69FF7D516}"/>
              </a:ext>
            </a:extLst>
          </p:cNvPr>
          <p:cNvSpPr>
            <a:spLocks noGrp="1"/>
          </p:cNvSpPr>
          <p:nvPr>
            <p:ph type="pic" sz="quarter" idx="10" hasCustomPrompt="1"/>
          </p:nvPr>
        </p:nvSpPr>
        <p:spPr>
          <a:xfrm>
            <a:off x="0" y="759600"/>
            <a:ext cx="12192000" cy="5338800"/>
          </a:xfrm>
          <a:prstGeom prst="rect">
            <a:avLst/>
          </a:prstGeom>
        </p:spPr>
        <p:txBody>
          <a:bodyPr/>
          <a:lstStyle>
            <a:lvl1pPr>
              <a:defRPr/>
            </a:lvl1pPr>
          </a:lstStyle>
          <a:p>
            <a:r>
              <a:rPr lang="de-DE"/>
              <a:t> </a:t>
            </a:r>
          </a:p>
          <a:p>
            <a:r>
              <a:rPr lang="de-DE"/>
              <a:t>     Click </a:t>
            </a:r>
            <a:r>
              <a:rPr lang="de-DE" err="1"/>
              <a:t>icon</a:t>
            </a:r>
            <a:r>
              <a:rPr lang="de-DE"/>
              <a:t> </a:t>
            </a:r>
            <a:r>
              <a:rPr lang="de-DE" err="1"/>
              <a:t>to</a:t>
            </a:r>
            <a:r>
              <a:rPr lang="de-DE"/>
              <a:t> </a:t>
            </a:r>
            <a:r>
              <a:rPr lang="de-DE" err="1"/>
              <a:t>add</a:t>
            </a:r>
            <a:r>
              <a:rPr lang="de-DE"/>
              <a:t> </a:t>
            </a:r>
            <a:r>
              <a:rPr lang="de-DE" err="1"/>
              <a:t>picture</a:t>
            </a:r>
            <a:endParaRPr lang="de-DE"/>
          </a:p>
        </p:txBody>
      </p:sp>
      <p:sp>
        <p:nvSpPr>
          <p:cNvPr id="4" name="Textplatzhalter 4">
            <a:extLst>
              <a:ext uri="{FF2B5EF4-FFF2-40B4-BE49-F238E27FC236}">
                <a16:creationId xmlns:a16="http://schemas.microsoft.com/office/drawing/2014/main" id="{1FA837C1-C2A3-804E-8F63-1432FD6AC57D}"/>
              </a:ext>
            </a:extLst>
          </p:cNvPr>
          <p:cNvSpPr>
            <a:spLocks noGrp="1"/>
          </p:cNvSpPr>
          <p:nvPr>
            <p:ph type="body" sz="quarter" idx="17" hasCustomPrompt="1"/>
          </p:nvPr>
        </p:nvSpPr>
        <p:spPr>
          <a:xfrm>
            <a:off x="380207" y="6099175"/>
            <a:ext cx="4213225" cy="140300"/>
          </a:xfrm>
          <a:prstGeom prst="rect">
            <a:avLst/>
          </a:prstGeom>
        </p:spPr>
        <p:txBody>
          <a:bodyPr lIns="0" rIns="0" bIns="0"/>
          <a:lstStyle>
            <a:lvl1pPr marL="0" indent="0">
              <a:spcBef>
                <a:spcPts val="0"/>
              </a:spcBef>
              <a:defRPr lang="en-GB" sz="500" kern="1200" dirty="0">
                <a:solidFill>
                  <a:schemeClr val="bg1">
                    <a:lumMod val="65000"/>
                  </a:schemeClr>
                </a:solidFill>
                <a:latin typeface="Arial" panose="020B0604020202020204" pitchFamily="34" charset="0"/>
                <a:ea typeface="+mn-ea"/>
                <a:cs typeface="Arial" panose="020B0604020202020204" pitchFamily="34" charset="0"/>
              </a:defRPr>
            </a:lvl1pPr>
          </a:lstStyle>
          <a:p>
            <a:r>
              <a:rPr lang="de-DE"/>
              <a:t>Insert </a:t>
            </a:r>
            <a:r>
              <a:rPr lang="de-DE" err="1"/>
              <a:t>picture</a:t>
            </a:r>
            <a:r>
              <a:rPr lang="de-DE"/>
              <a:t> </a:t>
            </a:r>
            <a:r>
              <a:rPr lang="de-DE" err="1"/>
              <a:t>credits</a:t>
            </a:r>
            <a:r>
              <a:rPr lang="de-DE"/>
              <a:t> </a:t>
            </a:r>
            <a:r>
              <a:rPr lang="de-DE" err="1"/>
              <a:t>if</a:t>
            </a:r>
            <a:r>
              <a:rPr lang="de-DE"/>
              <a:t> </a:t>
            </a:r>
            <a:r>
              <a:rPr lang="de-DE" err="1"/>
              <a:t>required</a:t>
            </a:r>
            <a:endParaRPr lang="en-GB"/>
          </a:p>
        </p:txBody>
      </p:sp>
    </p:spTree>
    <p:extLst>
      <p:ext uri="{BB962C8B-B14F-4D97-AF65-F5344CB8AC3E}">
        <p14:creationId xmlns:p14="http://schemas.microsoft.com/office/powerpoint/2010/main" val="143219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C226577-75DF-C146-B8CE-BD6DD43718B8}"/>
              </a:ext>
            </a:extLst>
          </p:cNvPr>
          <p:cNvSpPr/>
          <p:nvPr userDrawn="1"/>
        </p:nvSpPr>
        <p:spPr bwMode="auto">
          <a:xfrm>
            <a:off x="0" y="6098400"/>
            <a:ext cx="12192000" cy="759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de-DE" sz="1600" b="0" i="0" u="none" strike="noStrike" cap="none" normalizeH="0" baseline="0">
              <a:ln>
                <a:noFill/>
              </a:ln>
              <a:solidFill>
                <a:schemeClr val="tx1"/>
              </a:solidFill>
              <a:effectLst/>
              <a:latin typeface="Arial" charset="0"/>
              <a:ea typeface="ＭＳ Ｐゴシック" pitchFamily="-64" charset="-128"/>
            </a:endParaRPr>
          </a:p>
        </p:txBody>
      </p:sp>
      <p:sp>
        <p:nvSpPr>
          <p:cNvPr id="90117" name="Rectangle 86"/>
          <p:cNvSpPr>
            <a:spLocks noGrp="1" noChangeArrowheads="1"/>
          </p:cNvSpPr>
          <p:nvPr>
            <p:ph type="title"/>
          </p:nvPr>
        </p:nvSpPr>
        <p:spPr bwMode="auto">
          <a:xfrm>
            <a:off x="0" y="-775"/>
            <a:ext cx="12192000" cy="759600"/>
          </a:xfrm>
          <a:prstGeom prst="rect">
            <a:avLst/>
          </a:prstGeom>
          <a:solidFill>
            <a:srgbClr val="A31D23"/>
          </a:solidFill>
          <a:ln w="9525">
            <a:noFill/>
            <a:miter lim="800000"/>
            <a:headEnd/>
            <a:tailEnd/>
          </a:ln>
        </p:spPr>
        <p:txBody>
          <a:bodyPr vert="horz" wrap="square" lIns="360000" tIns="46800" rIns="360000" bIns="46800" numCol="1" anchor="ctr" anchorCtr="0" compatLnSpc="1">
            <a:prstTxWarp prst="textNoShape">
              <a:avLst/>
            </a:prstTxWarp>
            <a:normAutofit/>
          </a:bodyPr>
          <a:lstStyle/>
          <a:p>
            <a:pPr lvl="0"/>
            <a:r>
              <a:rPr lang="en-GB" noProof="0"/>
              <a:t>Title</a:t>
            </a:r>
          </a:p>
        </p:txBody>
      </p:sp>
      <p:sp>
        <p:nvSpPr>
          <p:cNvPr id="12" name="Textfeld 11">
            <a:extLst>
              <a:ext uri="{FF2B5EF4-FFF2-40B4-BE49-F238E27FC236}">
                <a16:creationId xmlns:a16="http://schemas.microsoft.com/office/drawing/2014/main" id="{3C6EB2FE-7D3A-B240-AE07-CB9E6DB8B79C}"/>
              </a:ext>
            </a:extLst>
          </p:cNvPr>
          <p:cNvSpPr txBox="1"/>
          <p:nvPr userDrawn="1"/>
        </p:nvSpPr>
        <p:spPr>
          <a:xfrm>
            <a:off x="389447" y="6409354"/>
            <a:ext cx="568383" cy="169277"/>
          </a:xfrm>
          <a:prstGeom prst="rect">
            <a:avLst/>
          </a:prstGeom>
          <a:noFill/>
        </p:spPr>
        <p:txBody>
          <a:bodyPr vert="horz" wrap="square" lIns="0" tIns="0" rIns="0" bIns="0" rtlCol="0" anchor="b" anchorCtr="0">
            <a:spAutoFit/>
          </a:bodyPr>
          <a:lstStyle/>
          <a:p>
            <a:pPr eaLnBrk="1" fontAlgn="auto" hangingPunct="1">
              <a:spcBef>
                <a:spcPts val="0"/>
              </a:spcBef>
              <a:spcAft>
                <a:spcPts val="0"/>
              </a:spcAft>
            </a:pPr>
            <a:fld id="{3D87AE49-F3BE-DB4F-8A08-375E2A034C3B}" type="slidenum">
              <a:rPr lang="de-DE" sz="1100" smtClean="0">
                <a:solidFill>
                  <a:srgbClr val="000000"/>
                </a:solidFill>
                <a:latin typeface="Arial" panose="020B0604020202020204" pitchFamily="34" charset="0"/>
                <a:ea typeface="+mn-ea"/>
                <a:cs typeface="Arial" panose="020B0604020202020204" pitchFamily="34" charset="0"/>
              </a:rPr>
              <a:pPr eaLnBrk="1" fontAlgn="auto" hangingPunct="1">
                <a:spcBef>
                  <a:spcPts val="0"/>
                </a:spcBef>
                <a:spcAft>
                  <a:spcPts val="0"/>
                </a:spcAft>
              </a:pPr>
              <a:t>‹#›</a:t>
            </a:fld>
            <a:endParaRPr lang="de-DE" sz="1100">
              <a:solidFill>
                <a:srgbClr val="000000"/>
              </a:solidFill>
              <a:latin typeface="Arial" panose="020B0604020202020204" pitchFamily="34" charset="0"/>
              <a:ea typeface="+mn-ea"/>
              <a:cs typeface="Arial" panose="020B0604020202020204" pitchFamily="34" charset="0"/>
            </a:endParaRPr>
          </a:p>
        </p:txBody>
      </p:sp>
      <p:pic>
        <p:nvPicPr>
          <p:cNvPr id="9" name="Picture 4">
            <a:extLst>
              <a:ext uri="{FF2B5EF4-FFF2-40B4-BE49-F238E27FC236}">
                <a16:creationId xmlns:a16="http://schemas.microsoft.com/office/drawing/2014/main" id="{8CFCEF5E-B279-A24B-BE9F-D8AE93E949EE}"/>
              </a:ext>
            </a:extLst>
          </p:cNvPr>
          <p:cNvPicPr>
            <a:picLocks noChangeAspect="1"/>
          </p:cNvPicPr>
          <p:nvPr userDrawn="1"/>
        </p:nvPicPr>
        <p:blipFill>
          <a:blip r:embed="rId25"/>
          <a:stretch>
            <a:fillRect/>
          </a:stretch>
        </p:blipFill>
        <p:spPr>
          <a:xfrm>
            <a:off x="10068480" y="6249465"/>
            <a:ext cx="1732771" cy="458327"/>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7" r:id="rId3"/>
    <p:sldLayoutId id="2147483692" r:id="rId4"/>
    <p:sldLayoutId id="2147483675" r:id="rId5"/>
    <p:sldLayoutId id="2147483676" r:id="rId6"/>
    <p:sldLayoutId id="2147483678" r:id="rId7"/>
    <p:sldLayoutId id="2147483679" r:id="rId8"/>
    <p:sldLayoutId id="2147483674" r:id="rId9"/>
    <p:sldLayoutId id="2147483651" r:id="rId10"/>
    <p:sldLayoutId id="2147483693" r:id="rId11"/>
    <p:sldLayoutId id="2147483694" r:id="rId12"/>
    <p:sldLayoutId id="2147483682" r:id="rId13"/>
    <p:sldLayoutId id="2147483696" r:id="rId14"/>
    <p:sldLayoutId id="2147483683" r:id="rId15"/>
    <p:sldLayoutId id="2147483695" r:id="rId16"/>
    <p:sldLayoutId id="2147483697" r:id="rId17"/>
    <p:sldLayoutId id="2147483686" r:id="rId18"/>
    <p:sldLayoutId id="2147483690" r:id="rId19"/>
    <p:sldLayoutId id="2147483698" r:id="rId20"/>
    <p:sldLayoutId id="2147483691" r:id="rId21"/>
    <p:sldLayoutId id="2147483687" r:id="rId22"/>
    <p:sldLayoutId id="2147483671" r:id="rId23"/>
  </p:sldLayoutIdLst>
  <p:hf hdr="0" ftr="0"/>
  <p:txStyles>
    <p:titleStyle>
      <a:lvl1pPr algn="l" rtl="0" eaLnBrk="1" fontAlgn="base" hangingPunct="1">
        <a:spcBef>
          <a:spcPct val="0"/>
        </a:spcBef>
        <a:spcAft>
          <a:spcPct val="0"/>
        </a:spcAft>
        <a:defRPr sz="3400" b="1" i="0" kern="0" cap="none" baseline="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2pPr>
      <a:lvl3pPr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3pPr>
      <a:lvl4pPr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4pPr>
      <a:lvl5pPr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5pPr>
      <a:lvl6pPr marL="4572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6pPr>
      <a:lvl7pPr marL="9144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7pPr>
      <a:lvl8pPr marL="13716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8pPr>
      <a:lvl9pPr marL="1828800" algn="l" rtl="0" eaLnBrk="1" fontAlgn="base" hangingPunct="1">
        <a:spcBef>
          <a:spcPct val="0"/>
        </a:spcBef>
        <a:spcAft>
          <a:spcPct val="0"/>
        </a:spcAft>
        <a:defRPr sz="3200">
          <a:solidFill>
            <a:schemeClr val="bg1"/>
          </a:solidFill>
          <a:latin typeface="Arial Narrow" pitchFamily="-64" charset="0"/>
          <a:ea typeface="ＭＳ Ｐゴシック" pitchFamily="-64" charset="-128"/>
        </a:defRPr>
      </a:lvl9pPr>
    </p:titleStyle>
    <p:bodyStyle>
      <a:lvl1pPr marL="177800" indent="-177800" algn="l" rtl="0" eaLnBrk="1" fontAlgn="base" hangingPunct="1">
        <a:spcBef>
          <a:spcPct val="20000"/>
        </a:spcBef>
        <a:spcAft>
          <a:spcPct val="0"/>
        </a:spcAft>
        <a:defRPr sz="2400" b="0" i="0">
          <a:solidFill>
            <a:srgbClr val="373737"/>
          </a:solidFill>
          <a:latin typeface="Arial Narrow" panose="020B0604020202020204" pitchFamily="34" charset="0"/>
          <a:ea typeface="+mn-ea"/>
          <a:cs typeface="Arial Narrow" panose="020B0604020202020204" pitchFamily="34" charset="0"/>
        </a:defRPr>
      </a:lvl1pPr>
      <a:lvl2pPr marL="539750" indent="-182563" algn="l" rtl="0" eaLnBrk="1" fontAlgn="base" hangingPunct="1">
        <a:spcBef>
          <a:spcPct val="20000"/>
        </a:spcBef>
        <a:spcAft>
          <a:spcPct val="0"/>
        </a:spcAft>
        <a:buChar char="•"/>
        <a:defRPr sz="1600">
          <a:solidFill>
            <a:srgbClr val="373737"/>
          </a:solidFill>
          <a:latin typeface="+mn-lt"/>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2">
          <p15:clr>
            <a:srgbClr val="F26B43"/>
          </p15:clr>
        </p15:guide>
        <p15:guide id="2" pos="234">
          <p15:clr>
            <a:srgbClr val="F26B43"/>
          </p15:clr>
        </p15:guide>
        <p15:guide id="3" pos="7423">
          <p15:clr>
            <a:srgbClr val="F26B43"/>
          </p15:clr>
        </p15:guide>
        <p15:guide id="4" pos="3840">
          <p15:clr>
            <a:srgbClr val="F26B43"/>
          </p15:clr>
        </p15:guide>
        <p15:guide id="5" orient="horz" pos="478">
          <p15:clr>
            <a:srgbClr val="F26B43"/>
          </p15:clr>
        </p15:guide>
        <p15:guide id="6" orient="horz" pos="4120">
          <p15:clr>
            <a:srgbClr val="F26B43"/>
          </p15:clr>
        </p15:guide>
        <p15:guide id="7" pos="3364">
          <p15:clr>
            <a:srgbClr val="F26B43"/>
          </p15:clr>
        </p15:guide>
        <p15:guide id="8" orient="horz" pos="70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0D3A78-38F8-419E-898F-360AF4D77FBF}"/>
              </a:ext>
            </a:extLst>
          </p:cNvPr>
          <p:cNvSpPr>
            <a:spLocks noGrp="1"/>
          </p:cNvSpPr>
          <p:nvPr>
            <p:ph type="body" sz="quarter" idx="11"/>
          </p:nvPr>
        </p:nvSpPr>
        <p:spPr/>
        <p:txBody>
          <a:bodyPr>
            <a:normAutofit/>
          </a:bodyPr>
          <a:lstStyle/>
          <a:p>
            <a:r>
              <a:rPr lang="en-GB"/>
              <a:t>Helvetas DECARBONIZATION FUND</a:t>
            </a:r>
            <a:endParaRPr lang="en-CH"/>
          </a:p>
        </p:txBody>
      </p:sp>
      <p:sp>
        <p:nvSpPr>
          <p:cNvPr id="3" name="Text Placeholder 2">
            <a:extLst>
              <a:ext uri="{FF2B5EF4-FFF2-40B4-BE49-F238E27FC236}">
                <a16:creationId xmlns:a16="http://schemas.microsoft.com/office/drawing/2014/main" id="{3490AB76-056F-49DB-9A5B-674616A49691}"/>
              </a:ext>
            </a:extLst>
          </p:cNvPr>
          <p:cNvSpPr>
            <a:spLocks noGrp="1"/>
          </p:cNvSpPr>
          <p:nvPr>
            <p:ph type="body" sz="quarter" idx="12"/>
          </p:nvPr>
        </p:nvSpPr>
        <p:spPr>
          <a:xfrm>
            <a:off x="394113" y="4996710"/>
            <a:ext cx="4528014" cy="247650"/>
          </a:xfrm>
        </p:spPr>
        <p:txBody>
          <a:bodyPr/>
          <a:lstStyle/>
          <a:p>
            <a:r>
              <a:rPr lang="en-GB"/>
              <a:t>May 2024</a:t>
            </a:r>
            <a:endParaRPr lang="en-CH"/>
          </a:p>
        </p:txBody>
      </p:sp>
      <p:sp>
        <p:nvSpPr>
          <p:cNvPr id="5" name="Text Placeholder 4">
            <a:extLst>
              <a:ext uri="{FF2B5EF4-FFF2-40B4-BE49-F238E27FC236}">
                <a16:creationId xmlns:a16="http://schemas.microsoft.com/office/drawing/2014/main" id="{74535358-6304-4B72-8B41-CF55459B540D}"/>
              </a:ext>
            </a:extLst>
          </p:cNvPr>
          <p:cNvSpPr>
            <a:spLocks noGrp="1"/>
          </p:cNvSpPr>
          <p:nvPr>
            <p:ph type="body" sz="quarter" idx="14"/>
          </p:nvPr>
        </p:nvSpPr>
        <p:spPr>
          <a:xfrm>
            <a:off x="394113" y="4222502"/>
            <a:ext cx="4528014" cy="244475"/>
          </a:xfrm>
        </p:spPr>
        <p:txBody>
          <a:bodyPr/>
          <a:lstStyle/>
          <a:p>
            <a:endParaRPr lang="en-CH"/>
          </a:p>
        </p:txBody>
      </p:sp>
      <p:sp>
        <p:nvSpPr>
          <p:cNvPr id="9" name="Text Placeholder 3">
            <a:extLst>
              <a:ext uri="{FF2B5EF4-FFF2-40B4-BE49-F238E27FC236}">
                <a16:creationId xmlns:a16="http://schemas.microsoft.com/office/drawing/2014/main" id="{5AC615E8-65E0-26B3-953E-63C9A0A8B583}"/>
              </a:ext>
            </a:extLst>
          </p:cNvPr>
          <p:cNvSpPr txBox="1">
            <a:spLocks/>
          </p:cNvSpPr>
          <p:nvPr/>
        </p:nvSpPr>
        <p:spPr>
          <a:xfrm>
            <a:off x="365506" y="4502974"/>
            <a:ext cx="4528014" cy="240023"/>
          </a:xfrm>
          <a:prstGeom prst="rect">
            <a:avLst/>
          </a:prstGeom>
        </p:spPr>
        <p:txBody>
          <a:bodyPr lIns="0" tIns="0" rIns="0" bIns="0"/>
          <a:lstStyle>
            <a:lvl1pPr marL="177800" indent="-177800" algn="l" rtl="0" eaLnBrk="1" fontAlgn="base" hangingPunct="1">
              <a:spcBef>
                <a:spcPct val="20000"/>
              </a:spcBef>
              <a:spcAft>
                <a:spcPct val="0"/>
              </a:spcAft>
              <a:defRPr lang="de-DE" sz="1600" b="0" i="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vl2pPr marL="539750" indent="-182563" algn="l" rtl="0" eaLnBrk="1" fontAlgn="base" hangingPunct="1">
              <a:spcBef>
                <a:spcPct val="20000"/>
              </a:spcBef>
              <a:spcAft>
                <a:spcPct val="0"/>
              </a:spcAft>
              <a:buChar char="•"/>
              <a:defRPr sz="1600">
                <a:solidFill>
                  <a:srgbClr val="373737"/>
                </a:solidFill>
                <a:latin typeface="+mn-lt"/>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GB"/>
              <a:t>Senior Advisor Climate Change</a:t>
            </a:r>
            <a:endParaRPr lang="en-CH"/>
          </a:p>
        </p:txBody>
      </p:sp>
      <p:sp>
        <p:nvSpPr>
          <p:cNvPr id="10" name="Text Placeholder 4">
            <a:extLst>
              <a:ext uri="{FF2B5EF4-FFF2-40B4-BE49-F238E27FC236}">
                <a16:creationId xmlns:a16="http://schemas.microsoft.com/office/drawing/2014/main" id="{03BFCF87-FFDA-CFCD-60AB-1EAB7A473A8B}"/>
              </a:ext>
            </a:extLst>
          </p:cNvPr>
          <p:cNvSpPr txBox="1">
            <a:spLocks/>
          </p:cNvSpPr>
          <p:nvPr/>
        </p:nvSpPr>
        <p:spPr>
          <a:xfrm>
            <a:off x="365506" y="4250873"/>
            <a:ext cx="4528014" cy="244475"/>
          </a:xfrm>
          <a:prstGeom prst="rect">
            <a:avLst/>
          </a:prstGeom>
        </p:spPr>
        <p:txBody>
          <a:bodyPr lIns="0" tIns="0" rIns="0" bIns="0"/>
          <a:lstStyle>
            <a:lvl1pPr marL="177800" indent="-177800" algn="l" rtl="0" eaLnBrk="1" fontAlgn="base" hangingPunct="1">
              <a:spcBef>
                <a:spcPct val="20000"/>
              </a:spcBef>
              <a:spcAft>
                <a:spcPct val="0"/>
              </a:spcAft>
              <a:defRPr lang="de-DE" sz="1600" b="0" i="0" kern="1200" dirty="0" smtClean="0">
                <a:solidFill>
                  <a:schemeClr val="bg1"/>
                </a:solidFill>
                <a:latin typeface="Arial" panose="020B0604020202020204" pitchFamily="34" charset="0"/>
                <a:ea typeface="ＭＳ Ｐゴシック" pitchFamily="-64" charset="-128"/>
                <a:cs typeface="Arial" panose="020B0604020202020204" pitchFamily="34" charset="0"/>
              </a:defRPr>
            </a:lvl1pPr>
            <a:lvl2pPr marL="539750" indent="-182563" algn="l" rtl="0" eaLnBrk="1" fontAlgn="base" hangingPunct="1">
              <a:spcBef>
                <a:spcPct val="20000"/>
              </a:spcBef>
              <a:spcAft>
                <a:spcPct val="0"/>
              </a:spcAft>
              <a:buChar char="•"/>
              <a:defRPr sz="1600">
                <a:solidFill>
                  <a:srgbClr val="373737"/>
                </a:solidFill>
                <a:latin typeface="+mn-lt"/>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GB"/>
              <a:t>Maya Wolfensberger</a:t>
            </a:r>
            <a:endParaRPr lang="en-CH"/>
          </a:p>
        </p:txBody>
      </p:sp>
      <p:sp>
        <p:nvSpPr>
          <p:cNvPr id="7" name="Text Placeholder 6">
            <a:extLst>
              <a:ext uri="{FF2B5EF4-FFF2-40B4-BE49-F238E27FC236}">
                <a16:creationId xmlns:a16="http://schemas.microsoft.com/office/drawing/2014/main" id="{93DC7894-2F22-33FA-C7C8-96D10DB5D0FD}"/>
              </a:ext>
            </a:extLst>
          </p:cNvPr>
          <p:cNvSpPr>
            <a:spLocks noGrp="1"/>
          </p:cNvSpPr>
          <p:nvPr>
            <p:ph type="body" sz="quarter" idx="13"/>
          </p:nvPr>
        </p:nvSpPr>
        <p:spPr/>
        <p:txBody>
          <a:bodyPr/>
          <a:lstStyle/>
          <a:p>
            <a:endParaRPr lang="en-CH"/>
          </a:p>
        </p:txBody>
      </p:sp>
      <p:pic>
        <p:nvPicPr>
          <p:cNvPr id="11" name="Graphic 10" descr="Lights On outline">
            <a:extLst>
              <a:ext uri="{FF2B5EF4-FFF2-40B4-BE49-F238E27FC236}">
                <a16:creationId xmlns:a16="http://schemas.microsoft.com/office/drawing/2014/main" id="{B2F2AAD6-7156-4791-9780-11CEA9BEBF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129149"/>
            <a:ext cx="5784356" cy="5784356"/>
          </a:xfrm>
          <a:prstGeom prst="rect">
            <a:avLst/>
          </a:prstGeom>
        </p:spPr>
      </p:pic>
      <p:pic>
        <p:nvPicPr>
          <p:cNvPr id="12" name="Graphic 11" descr="Lights On outline">
            <a:extLst>
              <a:ext uri="{FF2B5EF4-FFF2-40B4-BE49-F238E27FC236}">
                <a16:creationId xmlns:a16="http://schemas.microsoft.com/office/drawing/2014/main" id="{1AC8B665-7A13-FF80-8123-D6B25A9D2A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09898" y="340983"/>
            <a:ext cx="5784356" cy="5784356"/>
          </a:xfrm>
          <a:prstGeom prst="rect">
            <a:avLst/>
          </a:prstGeom>
        </p:spPr>
      </p:pic>
      <p:pic>
        <p:nvPicPr>
          <p:cNvPr id="13" name="Graphic 12" descr="Deciduous tree with solid fill">
            <a:extLst>
              <a:ext uri="{FF2B5EF4-FFF2-40B4-BE49-F238E27FC236}">
                <a16:creationId xmlns:a16="http://schemas.microsoft.com/office/drawing/2014/main" id="{5282DB5F-BEA1-0F4D-A10B-D75B12A4DE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9732" y="2547519"/>
            <a:ext cx="1664688" cy="1664688"/>
          </a:xfrm>
          <a:prstGeom prst="rect">
            <a:avLst/>
          </a:prstGeom>
        </p:spPr>
      </p:pic>
      <p:pic>
        <p:nvPicPr>
          <p:cNvPr id="15" name="Graphic 14" descr="Lights On with solid fill">
            <a:extLst>
              <a:ext uri="{FF2B5EF4-FFF2-40B4-BE49-F238E27FC236}">
                <a16:creationId xmlns:a16="http://schemas.microsoft.com/office/drawing/2014/main" id="{A6718CE4-F780-DB61-A165-625C406378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70830" y="836603"/>
            <a:ext cx="5421170" cy="5421170"/>
          </a:xfrm>
          <a:prstGeom prst="rect">
            <a:avLst/>
          </a:prstGeom>
        </p:spPr>
      </p:pic>
    </p:spTree>
    <p:extLst>
      <p:ext uri="{BB962C8B-B14F-4D97-AF65-F5344CB8AC3E}">
        <p14:creationId xmlns:p14="http://schemas.microsoft.com/office/powerpoint/2010/main" val="2869730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5165F08-0AFA-78C1-C869-1CC9C93C4ADA}"/>
              </a:ext>
            </a:extLst>
          </p:cNvPr>
          <p:cNvSpPr>
            <a:spLocks noGrp="1"/>
          </p:cNvSpPr>
          <p:nvPr>
            <p:ph type="title"/>
          </p:nvPr>
        </p:nvSpPr>
        <p:spPr/>
        <p:txBody>
          <a:bodyPr>
            <a:normAutofit/>
          </a:bodyPr>
          <a:lstStyle/>
          <a:p>
            <a:r>
              <a:rPr lang="en-GB"/>
              <a:t>System limits of our carbon footprint</a:t>
            </a:r>
            <a:endParaRPr lang="en-CH"/>
          </a:p>
        </p:txBody>
      </p:sp>
      <p:sp>
        <p:nvSpPr>
          <p:cNvPr id="13" name="TextBox 12">
            <a:extLst>
              <a:ext uri="{FF2B5EF4-FFF2-40B4-BE49-F238E27FC236}">
                <a16:creationId xmlns:a16="http://schemas.microsoft.com/office/drawing/2014/main" id="{A2D59165-7EE5-4357-84E5-7985049FDE60}"/>
              </a:ext>
            </a:extLst>
          </p:cNvPr>
          <p:cNvSpPr txBox="1"/>
          <p:nvPr/>
        </p:nvSpPr>
        <p:spPr>
          <a:xfrm>
            <a:off x="6167275" y="5060749"/>
            <a:ext cx="6358904" cy="584775"/>
          </a:xfrm>
          <a:prstGeom prst="rect">
            <a:avLst/>
          </a:prstGeom>
          <a:noFill/>
        </p:spPr>
        <p:txBody>
          <a:bodyPr wrap="square" rtlCol="0">
            <a:spAutoFit/>
          </a:bodyPr>
          <a:lstStyle/>
          <a:p>
            <a:pPr algn="ctr"/>
            <a:r>
              <a:rPr lang="en-GB" b="1">
                <a:solidFill>
                  <a:srgbClr val="00B050"/>
                </a:solidFill>
              </a:rPr>
              <a:t>Decarbonization Fund based on internal carbon price </a:t>
            </a:r>
            <a:r>
              <a:rPr lang="en-GB">
                <a:solidFill>
                  <a:srgbClr val="00B050"/>
                </a:solidFill>
              </a:rPr>
              <a:t>(introduced in 2023, applied to 2020/2021 retrospectively)</a:t>
            </a:r>
          </a:p>
        </p:txBody>
      </p:sp>
      <p:sp>
        <p:nvSpPr>
          <p:cNvPr id="3" name="Right Brace 2">
            <a:extLst>
              <a:ext uri="{FF2B5EF4-FFF2-40B4-BE49-F238E27FC236}">
                <a16:creationId xmlns:a16="http://schemas.microsoft.com/office/drawing/2014/main" id="{DC7E101D-20B0-F967-2285-D1E6224DBC1F}"/>
              </a:ext>
            </a:extLst>
          </p:cNvPr>
          <p:cNvSpPr/>
          <p:nvPr/>
        </p:nvSpPr>
        <p:spPr bwMode="auto">
          <a:xfrm rot="5400000">
            <a:off x="9452322" y="1986892"/>
            <a:ext cx="424544" cy="5723170"/>
          </a:xfrm>
          <a:prstGeom prst="rightBrace">
            <a:avLst/>
          </a:prstGeom>
          <a:noFill/>
          <a:ln w="50800">
            <a:solidFill>
              <a:srgbClr val="00B050"/>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CH" sz="1600" b="0" i="0" u="none" strike="noStrike" cap="none" normalizeH="0" baseline="0">
              <a:ln>
                <a:noFill/>
              </a:ln>
              <a:solidFill>
                <a:schemeClr val="tx1"/>
              </a:solidFill>
              <a:effectLst/>
              <a:latin typeface="Arial" charset="0"/>
              <a:ea typeface="ＭＳ Ｐゴシック" pitchFamily="-64" charset="-128"/>
            </a:endParaRPr>
          </a:p>
        </p:txBody>
      </p:sp>
      <p:sp>
        <p:nvSpPr>
          <p:cNvPr id="15" name="Text Placeholder 14">
            <a:extLst>
              <a:ext uri="{FF2B5EF4-FFF2-40B4-BE49-F238E27FC236}">
                <a16:creationId xmlns:a16="http://schemas.microsoft.com/office/drawing/2014/main" id="{817A0EEC-8C2B-F408-4A30-BE950C85E632}"/>
              </a:ext>
            </a:extLst>
          </p:cNvPr>
          <p:cNvSpPr>
            <a:spLocks noGrp="1"/>
          </p:cNvSpPr>
          <p:nvPr>
            <p:ph type="body" sz="quarter" idx="10"/>
          </p:nvPr>
        </p:nvSpPr>
        <p:spPr>
          <a:xfrm>
            <a:off x="2157435" y="2922529"/>
            <a:ext cx="2631305" cy="491015"/>
          </a:xfrm>
        </p:spPr>
        <p:txBody>
          <a:bodyPr/>
          <a:lstStyle/>
          <a:p>
            <a:r>
              <a:rPr lang="en-GB"/>
              <a:t>2017</a:t>
            </a:r>
            <a:endParaRPr lang="en-CH"/>
          </a:p>
        </p:txBody>
      </p:sp>
      <p:sp>
        <p:nvSpPr>
          <p:cNvPr id="19" name="Arrow: Right 18">
            <a:extLst>
              <a:ext uri="{FF2B5EF4-FFF2-40B4-BE49-F238E27FC236}">
                <a16:creationId xmlns:a16="http://schemas.microsoft.com/office/drawing/2014/main" id="{AC534F91-4CC7-5033-A8A5-4CF2FE4D8D7A}"/>
              </a:ext>
            </a:extLst>
          </p:cNvPr>
          <p:cNvSpPr/>
          <p:nvPr/>
        </p:nvSpPr>
        <p:spPr bwMode="auto">
          <a:xfrm rot="10800000" flipH="1">
            <a:off x="245445" y="3476007"/>
            <a:ext cx="11702546" cy="424543"/>
          </a:xfrm>
          <a:prstGeom prst="rightArrow">
            <a:avLst/>
          </a:prstGeom>
          <a:solidFill>
            <a:srgbClr val="C00000"/>
          </a:solidFill>
          <a:ln w="9525"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CH" sz="1600" b="0" i="0" u="none" strike="noStrike" cap="none" normalizeH="0" baseline="0">
              <a:ln>
                <a:noFill/>
              </a:ln>
              <a:solidFill>
                <a:schemeClr val="tx1"/>
              </a:solidFill>
              <a:effectLst/>
              <a:latin typeface="Arial" charset="0"/>
              <a:ea typeface="ＭＳ Ｐゴシック" pitchFamily="-64" charset="-128"/>
            </a:endParaRPr>
          </a:p>
        </p:txBody>
      </p:sp>
      <p:sp>
        <p:nvSpPr>
          <p:cNvPr id="20" name="Text Placeholder 14">
            <a:extLst>
              <a:ext uri="{FF2B5EF4-FFF2-40B4-BE49-F238E27FC236}">
                <a16:creationId xmlns:a16="http://schemas.microsoft.com/office/drawing/2014/main" id="{64EDFC44-26FA-2BF4-99CB-78E9320C27E8}"/>
              </a:ext>
            </a:extLst>
          </p:cNvPr>
          <p:cNvSpPr txBox="1">
            <a:spLocks/>
          </p:cNvSpPr>
          <p:nvPr/>
        </p:nvSpPr>
        <p:spPr>
          <a:xfrm>
            <a:off x="10752169" y="2910173"/>
            <a:ext cx="2631305" cy="491015"/>
          </a:xfrm>
          <a:prstGeom prst="rect">
            <a:avLst/>
          </a:prstGeom>
        </p:spPr>
        <p:txBody>
          <a:bodyPr lIns="0" tIns="0" rIns="0" bIns="0"/>
          <a:lstStyle>
            <a:lvl1pPr marL="0" indent="0" algn="l" rtl="0" eaLnBrk="1" fontAlgn="base" hangingPunct="1">
              <a:spcBef>
                <a:spcPct val="20000"/>
              </a:spcBef>
              <a:spcAft>
                <a:spcPct val="0"/>
              </a:spcAft>
              <a:defRPr lang="de-DE" sz="2400" b="0" i="0" kern="1200" baseline="0" dirty="0">
                <a:solidFill>
                  <a:schemeClr val="tx1"/>
                </a:solidFill>
                <a:latin typeface="Arial Narrow" panose="020B0604020202020204" pitchFamily="34" charset="0"/>
                <a:ea typeface="+mn-ea"/>
                <a:cs typeface="+mn-cs"/>
              </a:defRPr>
            </a:lvl1pPr>
            <a:lvl2pPr marL="539750" indent="-182563" algn="l" rtl="0" eaLnBrk="1" fontAlgn="base" hangingPunct="1">
              <a:spcBef>
                <a:spcPct val="20000"/>
              </a:spcBef>
              <a:spcAft>
                <a:spcPct val="0"/>
              </a:spcAft>
              <a:buChar char="•"/>
              <a:defRPr sz="1600">
                <a:solidFill>
                  <a:srgbClr val="373737"/>
                </a:solidFill>
                <a:latin typeface="+mn-lt"/>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GB"/>
              <a:t>2022 …2030</a:t>
            </a:r>
            <a:endParaRPr lang="en-CH"/>
          </a:p>
        </p:txBody>
      </p:sp>
      <p:sp>
        <p:nvSpPr>
          <p:cNvPr id="21" name="Text Placeholder 14">
            <a:extLst>
              <a:ext uri="{FF2B5EF4-FFF2-40B4-BE49-F238E27FC236}">
                <a16:creationId xmlns:a16="http://schemas.microsoft.com/office/drawing/2014/main" id="{70F7B6A4-8542-DEF9-C076-17A42589855A}"/>
              </a:ext>
            </a:extLst>
          </p:cNvPr>
          <p:cNvSpPr txBox="1">
            <a:spLocks/>
          </p:cNvSpPr>
          <p:nvPr/>
        </p:nvSpPr>
        <p:spPr>
          <a:xfrm>
            <a:off x="362658" y="2910173"/>
            <a:ext cx="2631305" cy="491015"/>
          </a:xfrm>
          <a:prstGeom prst="rect">
            <a:avLst/>
          </a:prstGeom>
        </p:spPr>
        <p:txBody>
          <a:bodyPr lIns="0" tIns="0" rIns="0" bIns="0"/>
          <a:lstStyle>
            <a:lvl1pPr marL="0" indent="0" algn="l" rtl="0" eaLnBrk="1" fontAlgn="base" hangingPunct="1">
              <a:spcBef>
                <a:spcPct val="20000"/>
              </a:spcBef>
              <a:spcAft>
                <a:spcPct val="0"/>
              </a:spcAft>
              <a:defRPr lang="de-DE" sz="2400" b="0" i="0" kern="1200" baseline="0" dirty="0">
                <a:solidFill>
                  <a:schemeClr val="tx1"/>
                </a:solidFill>
                <a:latin typeface="Arial Narrow" panose="020B0604020202020204" pitchFamily="34" charset="0"/>
                <a:ea typeface="+mn-ea"/>
                <a:cs typeface="+mn-cs"/>
              </a:defRPr>
            </a:lvl1pPr>
            <a:lvl2pPr marL="539750" indent="-182563" algn="l" rtl="0" eaLnBrk="1" fontAlgn="base" hangingPunct="1">
              <a:spcBef>
                <a:spcPct val="20000"/>
              </a:spcBef>
              <a:spcAft>
                <a:spcPct val="0"/>
              </a:spcAft>
              <a:buChar char="•"/>
              <a:defRPr sz="1600">
                <a:solidFill>
                  <a:srgbClr val="373737"/>
                </a:solidFill>
                <a:latin typeface="+mn-lt"/>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GB"/>
              <a:t>Before 2017</a:t>
            </a:r>
            <a:endParaRPr lang="en-CH"/>
          </a:p>
        </p:txBody>
      </p:sp>
      <p:sp>
        <p:nvSpPr>
          <p:cNvPr id="22" name="Text Placeholder 14">
            <a:extLst>
              <a:ext uri="{FF2B5EF4-FFF2-40B4-BE49-F238E27FC236}">
                <a16:creationId xmlns:a16="http://schemas.microsoft.com/office/drawing/2014/main" id="{0AAE7B46-50EB-5C2E-895A-6C0C6A327C63}"/>
              </a:ext>
            </a:extLst>
          </p:cNvPr>
          <p:cNvSpPr txBox="1">
            <a:spLocks/>
          </p:cNvSpPr>
          <p:nvPr/>
        </p:nvSpPr>
        <p:spPr>
          <a:xfrm>
            <a:off x="245445" y="4019975"/>
            <a:ext cx="1182510" cy="491015"/>
          </a:xfrm>
          <a:prstGeom prst="rect">
            <a:avLst/>
          </a:prstGeom>
        </p:spPr>
        <p:txBody>
          <a:bodyPr lIns="0" tIns="0" rIns="0" bIns="0"/>
          <a:lstStyle>
            <a:lvl1pPr marL="0" indent="0" algn="l" rtl="0" eaLnBrk="1" fontAlgn="base" hangingPunct="1">
              <a:spcBef>
                <a:spcPct val="20000"/>
              </a:spcBef>
              <a:spcAft>
                <a:spcPct val="0"/>
              </a:spcAft>
              <a:defRPr lang="de-DE" sz="2400" b="0" i="0" kern="1200" baseline="0" dirty="0">
                <a:solidFill>
                  <a:schemeClr val="tx1"/>
                </a:solidFill>
                <a:latin typeface="Arial Narrow" panose="020B0604020202020204" pitchFamily="34" charset="0"/>
                <a:ea typeface="+mn-ea"/>
                <a:cs typeface="+mn-cs"/>
              </a:defRPr>
            </a:lvl1pPr>
            <a:lvl2pPr marL="539750" indent="-182563" algn="l" rtl="0" eaLnBrk="1" fontAlgn="base" hangingPunct="1">
              <a:spcBef>
                <a:spcPct val="20000"/>
              </a:spcBef>
              <a:spcAft>
                <a:spcPct val="0"/>
              </a:spcAft>
              <a:buChar char="•"/>
              <a:defRPr sz="1600">
                <a:solidFill>
                  <a:srgbClr val="373737"/>
                </a:solidFill>
                <a:latin typeface="+mn-lt"/>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GB" sz="1500"/>
              <a:t>Flights booked via travel desk</a:t>
            </a:r>
            <a:endParaRPr lang="en-CH" sz="1500"/>
          </a:p>
        </p:txBody>
      </p:sp>
      <p:sp>
        <p:nvSpPr>
          <p:cNvPr id="23" name="Text Placeholder 14">
            <a:extLst>
              <a:ext uri="{FF2B5EF4-FFF2-40B4-BE49-F238E27FC236}">
                <a16:creationId xmlns:a16="http://schemas.microsoft.com/office/drawing/2014/main" id="{B148451F-9FBA-4A16-4A53-9FF3567C0E3B}"/>
              </a:ext>
            </a:extLst>
          </p:cNvPr>
          <p:cNvSpPr txBox="1">
            <a:spLocks/>
          </p:cNvSpPr>
          <p:nvPr/>
        </p:nvSpPr>
        <p:spPr>
          <a:xfrm>
            <a:off x="2156179" y="4019974"/>
            <a:ext cx="1359472" cy="491016"/>
          </a:xfrm>
          <a:prstGeom prst="rect">
            <a:avLst/>
          </a:prstGeom>
        </p:spPr>
        <p:txBody>
          <a:bodyPr lIns="0" tIns="0" rIns="0" bIns="0"/>
          <a:lstStyle>
            <a:lvl1pPr marL="0" indent="0" algn="l" rtl="0" eaLnBrk="1" fontAlgn="base" hangingPunct="1">
              <a:spcBef>
                <a:spcPct val="20000"/>
              </a:spcBef>
              <a:spcAft>
                <a:spcPct val="0"/>
              </a:spcAft>
              <a:defRPr lang="de-DE" sz="2400" b="0" i="0" kern="1200" baseline="0" dirty="0">
                <a:solidFill>
                  <a:schemeClr val="tx1"/>
                </a:solidFill>
                <a:latin typeface="Arial Narrow" panose="020B0604020202020204" pitchFamily="34" charset="0"/>
                <a:ea typeface="+mn-ea"/>
                <a:cs typeface="+mn-cs"/>
              </a:defRPr>
            </a:lvl1pPr>
            <a:lvl2pPr marL="539750" indent="-182563" algn="l" rtl="0" eaLnBrk="1" fontAlgn="base" hangingPunct="1">
              <a:spcBef>
                <a:spcPct val="20000"/>
              </a:spcBef>
              <a:spcAft>
                <a:spcPct val="0"/>
              </a:spcAft>
              <a:buChar char="•"/>
              <a:defRPr sz="1600">
                <a:solidFill>
                  <a:srgbClr val="373737"/>
                </a:solidFill>
                <a:latin typeface="+mn-lt"/>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GB" sz="1500"/>
              <a:t>Switzerland</a:t>
            </a:r>
          </a:p>
          <a:p>
            <a:r>
              <a:rPr lang="en-GB" sz="1500"/>
              <a:t>(</a:t>
            </a:r>
            <a:r>
              <a:rPr lang="en-GB" sz="1500" err="1"/>
              <a:t>incl</a:t>
            </a:r>
            <a:r>
              <a:rPr lang="en-GB" sz="1500"/>
              <a:t> flights booked via travel desk)</a:t>
            </a:r>
            <a:endParaRPr lang="en-CH" sz="1500"/>
          </a:p>
        </p:txBody>
      </p:sp>
      <p:sp>
        <p:nvSpPr>
          <p:cNvPr id="25" name="Text Placeholder 14">
            <a:extLst>
              <a:ext uri="{FF2B5EF4-FFF2-40B4-BE49-F238E27FC236}">
                <a16:creationId xmlns:a16="http://schemas.microsoft.com/office/drawing/2014/main" id="{02F9F253-7C30-1C2A-C30D-E84D0F219991}"/>
              </a:ext>
            </a:extLst>
          </p:cNvPr>
          <p:cNvSpPr txBox="1">
            <a:spLocks/>
          </p:cNvSpPr>
          <p:nvPr/>
        </p:nvSpPr>
        <p:spPr>
          <a:xfrm>
            <a:off x="5345164" y="2937985"/>
            <a:ext cx="2631305" cy="491015"/>
          </a:xfrm>
          <a:prstGeom prst="rect">
            <a:avLst/>
          </a:prstGeom>
        </p:spPr>
        <p:txBody>
          <a:bodyPr lIns="0" tIns="0" rIns="0" bIns="0"/>
          <a:lstStyle>
            <a:lvl1pPr marL="0" indent="0" algn="l" rtl="0" eaLnBrk="1" fontAlgn="base" hangingPunct="1">
              <a:spcBef>
                <a:spcPct val="20000"/>
              </a:spcBef>
              <a:spcAft>
                <a:spcPct val="0"/>
              </a:spcAft>
              <a:defRPr lang="de-DE" sz="2400" b="0" i="0" kern="1200" baseline="0" dirty="0">
                <a:solidFill>
                  <a:schemeClr val="tx1"/>
                </a:solidFill>
                <a:latin typeface="Arial Narrow" panose="020B0604020202020204" pitchFamily="34" charset="0"/>
                <a:ea typeface="+mn-ea"/>
                <a:cs typeface="+mn-cs"/>
              </a:defRPr>
            </a:lvl1pPr>
            <a:lvl2pPr marL="539750" indent="-182563" algn="l" rtl="0" eaLnBrk="1" fontAlgn="base" hangingPunct="1">
              <a:spcBef>
                <a:spcPct val="20000"/>
              </a:spcBef>
              <a:spcAft>
                <a:spcPct val="0"/>
              </a:spcAft>
              <a:buChar char="•"/>
              <a:defRPr sz="1600">
                <a:solidFill>
                  <a:srgbClr val="373737"/>
                </a:solidFill>
                <a:latin typeface="+mn-lt"/>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GB"/>
              <a:t>2019</a:t>
            </a:r>
            <a:endParaRPr lang="en-CH"/>
          </a:p>
        </p:txBody>
      </p:sp>
      <p:sp>
        <p:nvSpPr>
          <p:cNvPr id="27" name="Text Placeholder 14">
            <a:extLst>
              <a:ext uri="{FF2B5EF4-FFF2-40B4-BE49-F238E27FC236}">
                <a16:creationId xmlns:a16="http://schemas.microsoft.com/office/drawing/2014/main" id="{FE907B07-2094-C3BF-6D3B-BE5D8F6499D0}"/>
              </a:ext>
            </a:extLst>
          </p:cNvPr>
          <p:cNvSpPr txBox="1">
            <a:spLocks/>
          </p:cNvSpPr>
          <p:nvPr/>
        </p:nvSpPr>
        <p:spPr>
          <a:xfrm>
            <a:off x="7132194" y="2902230"/>
            <a:ext cx="2631305" cy="491015"/>
          </a:xfrm>
          <a:prstGeom prst="rect">
            <a:avLst/>
          </a:prstGeom>
        </p:spPr>
        <p:txBody>
          <a:bodyPr lIns="0" tIns="0" rIns="0" bIns="0"/>
          <a:lstStyle>
            <a:lvl1pPr marL="0" indent="0" algn="l" rtl="0" eaLnBrk="1" fontAlgn="base" hangingPunct="1">
              <a:spcBef>
                <a:spcPct val="20000"/>
              </a:spcBef>
              <a:spcAft>
                <a:spcPct val="0"/>
              </a:spcAft>
              <a:defRPr lang="de-DE" sz="2400" b="0" i="0" kern="1200" baseline="0" dirty="0">
                <a:solidFill>
                  <a:schemeClr val="tx1"/>
                </a:solidFill>
                <a:latin typeface="Arial Narrow" panose="020B0604020202020204" pitchFamily="34" charset="0"/>
                <a:ea typeface="+mn-ea"/>
                <a:cs typeface="+mn-cs"/>
              </a:defRPr>
            </a:lvl1pPr>
            <a:lvl2pPr marL="539750" indent="-182563" algn="l" rtl="0" eaLnBrk="1" fontAlgn="base" hangingPunct="1">
              <a:spcBef>
                <a:spcPct val="20000"/>
              </a:spcBef>
              <a:spcAft>
                <a:spcPct val="0"/>
              </a:spcAft>
              <a:buChar char="•"/>
              <a:defRPr sz="1600">
                <a:solidFill>
                  <a:srgbClr val="373737"/>
                </a:solidFill>
                <a:latin typeface="+mn-lt"/>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GB"/>
              <a:t>2020</a:t>
            </a:r>
            <a:endParaRPr lang="en-CH"/>
          </a:p>
        </p:txBody>
      </p:sp>
      <p:sp>
        <p:nvSpPr>
          <p:cNvPr id="29" name="Text Placeholder 14">
            <a:extLst>
              <a:ext uri="{FF2B5EF4-FFF2-40B4-BE49-F238E27FC236}">
                <a16:creationId xmlns:a16="http://schemas.microsoft.com/office/drawing/2014/main" id="{70DA9D84-A6F4-0B63-9A74-77A5D307A5D3}"/>
              </a:ext>
            </a:extLst>
          </p:cNvPr>
          <p:cNvSpPr txBox="1">
            <a:spLocks/>
          </p:cNvSpPr>
          <p:nvPr/>
        </p:nvSpPr>
        <p:spPr>
          <a:xfrm>
            <a:off x="9246675" y="2921505"/>
            <a:ext cx="2631305" cy="491015"/>
          </a:xfrm>
          <a:prstGeom prst="rect">
            <a:avLst/>
          </a:prstGeom>
        </p:spPr>
        <p:txBody>
          <a:bodyPr lIns="0" tIns="0" rIns="0" bIns="0"/>
          <a:lstStyle>
            <a:lvl1pPr marL="0" indent="0" algn="l" rtl="0" eaLnBrk="1" fontAlgn="base" hangingPunct="1">
              <a:spcBef>
                <a:spcPct val="20000"/>
              </a:spcBef>
              <a:spcAft>
                <a:spcPct val="0"/>
              </a:spcAft>
              <a:defRPr lang="de-DE" sz="2400" b="0" i="0" kern="1200" baseline="0" dirty="0">
                <a:solidFill>
                  <a:schemeClr val="tx1"/>
                </a:solidFill>
                <a:latin typeface="Arial Narrow" panose="020B0604020202020204" pitchFamily="34" charset="0"/>
                <a:ea typeface="+mn-ea"/>
                <a:cs typeface="+mn-cs"/>
              </a:defRPr>
            </a:lvl1pPr>
            <a:lvl2pPr marL="539750" indent="-182563" algn="l" rtl="0" eaLnBrk="1" fontAlgn="base" hangingPunct="1">
              <a:spcBef>
                <a:spcPct val="20000"/>
              </a:spcBef>
              <a:spcAft>
                <a:spcPct val="0"/>
              </a:spcAft>
              <a:buChar char="•"/>
              <a:defRPr sz="1600">
                <a:solidFill>
                  <a:srgbClr val="373737"/>
                </a:solidFill>
                <a:latin typeface="+mn-lt"/>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GB"/>
              <a:t>2021</a:t>
            </a:r>
            <a:endParaRPr lang="en-CH"/>
          </a:p>
        </p:txBody>
      </p:sp>
      <p:sp>
        <p:nvSpPr>
          <p:cNvPr id="30" name="Text Placeholder 14">
            <a:extLst>
              <a:ext uri="{FF2B5EF4-FFF2-40B4-BE49-F238E27FC236}">
                <a16:creationId xmlns:a16="http://schemas.microsoft.com/office/drawing/2014/main" id="{D859EF48-5627-2489-1581-6F8382670528}"/>
              </a:ext>
            </a:extLst>
          </p:cNvPr>
          <p:cNvSpPr txBox="1">
            <a:spLocks/>
          </p:cNvSpPr>
          <p:nvPr/>
        </p:nvSpPr>
        <p:spPr>
          <a:xfrm>
            <a:off x="10477056" y="3991570"/>
            <a:ext cx="1590766" cy="508654"/>
          </a:xfrm>
          <a:prstGeom prst="rect">
            <a:avLst/>
          </a:prstGeom>
        </p:spPr>
        <p:txBody>
          <a:bodyPr lIns="0" tIns="0" rIns="0" bIns="0"/>
          <a:lstStyle>
            <a:lvl1pPr marL="0" indent="0" algn="l" rtl="0" eaLnBrk="1" fontAlgn="base" hangingPunct="1">
              <a:spcBef>
                <a:spcPct val="20000"/>
              </a:spcBef>
              <a:spcAft>
                <a:spcPct val="0"/>
              </a:spcAft>
              <a:defRPr lang="de-DE" sz="2400" b="0" i="0" kern="1200" baseline="0" dirty="0">
                <a:solidFill>
                  <a:schemeClr val="tx1"/>
                </a:solidFill>
                <a:latin typeface="Arial Narrow" panose="020B0604020202020204" pitchFamily="34" charset="0"/>
                <a:ea typeface="+mn-ea"/>
                <a:cs typeface="+mn-cs"/>
              </a:defRPr>
            </a:lvl1pPr>
            <a:lvl2pPr marL="539750" indent="-182563" algn="l" rtl="0" eaLnBrk="1" fontAlgn="base" hangingPunct="1">
              <a:spcBef>
                <a:spcPct val="20000"/>
              </a:spcBef>
              <a:spcAft>
                <a:spcPct val="0"/>
              </a:spcAft>
              <a:buChar char="•"/>
              <a:defRPr sz="1600">
                <a:solidFill>
                  <a:srgbClr val="373737"/>
                </a:solidFill>
                <a:latin typeface="+mn-lt"/>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GB" sz="1500"/>
              <a:t>Mandatory participation for all country offices</a:t>
            </a:r>
            <a:endParaRPr lang="en-CH" sz="1500"/>
          </a:p>
        </p:txBody>
      </p:sp>
      <p:sp>
        <p:nvSpPr>
          <p:cNvPr id="36" name="TextBox 35">
            <a:extLst>
              <a:ext uri="{FF2B5EF4-FFF2-40B4-BE49-F238E27FC236}">
                <a16:creationId xmlns:a16="http://schemas.microsoft.com/office/drawing/2014/main" id="{0F361DAA-DF0A-40B5-3C8F-4F974C83BCA5}"/>
              </a:ext>
            </a:extLst>
          </p:cNvPr>
          <p:cNvSpPr txBox="1"/>
          <p:nvPr/>
        </p:nvSpPr>
        <p:spPr>
          <a:xfrm>
            <a:off x="1948171" y="5288248"/>
            <a:ext cx="3190987" cy="338554"/>
          </a:xfrm>
          <a:prstGeom prst="rect">
            <a:avLst/>
          </a:prstGeom>
          <a:noFill/>
        </p:spPr>
        <p:txBody>
          <a:bodyPr wrap="square" rtlCol="0">
            <a:spAutoFit/>
          </a:bodyPr>
          <a:lstStyle/>
          <a:p>
            <a:pPr algn="ctr"/>
            <a:r>
              <a:rPr lang="en-GB" b="1">
                <a:solidFill>
                  <a:schemeClr val="accent2"/>
                </a:solidFill>
              </a:rPr>
              <a:t>Offsetting (via third parties)</a:t>
            </a:r>
          </a:p>
        </p:txBody>
      </p:sp>
      <p:sp>
        <p:nvSpPr>
          <p:cNvPr id="37" name="Right Brace 36">
            <a:extLst>
              <a:ext uri="{FF2B5EF4-FFF2-40B4-BE49-F238E27FC236}">
                <a16:creationId xmlns:a16="http://schemas.microsoft.com/office/drawing/2014/main" id="{2335EC4A-44E7-661A-83FD-DB32792F7996}"/>
              </a:ext>
            </a:extLst>
          </p:cNvPr>
          <p:cNvSpPr/>
          <p:nvPr/>
        </p:nvSpPr>
        <p:spPr bwMode="auto">
          <a:xfrm rot="5400000">
            <a:off x="3054042" y="1936425"/>
            <a:ext cx="304634" cy="5921829"/>
          </a:xfrm>
          <a:prstGeom prst="rightBrace">
            <a:avLst>
              <a:gd name="adj1" fmla="val 8333"/>
              <a:gd name="adj2" fmla="val 49081"/>
            </a:avLst>
          </a:prstGeom>
          <a:noFill/>
          <a:ln w="50800">
            <a:solidFill>
              <a:schemeClr val="accent2"/>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vert="horz" wrap="square" lIns="0" tIns="45720" rIns="91440" bIns="45720" numCol="1" rtlCol="0" anchor="t" anchorCtr="0" compatLnSpc="1">
            <a:prstTxWarp prst="textNoShape">
              <a:avLst/>
            </a:prstTxWarp>
          </a:bodyPr>
          <a:lstStyle/>
          <a:p>
            <a:pPr marL="177800" marR="0" indent="-177800" algn="l" defTabSz="914400" rtl="0" eaLnBrk="0" fontAlgn="base" latinLnBrk="0" hangingPunct="0">
              <a:lnSpc>
                <a:spcPct val="100000"/>
              </a:lnSpc>
              <a:spcBef>
                <a:spcPct val="20000"/>
              </a:spcBef>
              <a:spcAft>
                <a:spcPct val="0"/>
              </a:spcAft>
              <a:buClrTx/>
              <a:buSzTx/>
              <a:buFontTx/>
              <a:buNone/>
              <a:tabLst/>
            </a:pPr>
            <a:endParaRPr kumimoji="0" lang="en-CH" sz="1600" b="0" i="0" u="none" strike="noStrike" cap="none" normalizeH="0" baseline="0">
              <a:ln>
                <a:noFill/>
              </a:ln>
              <a:solidFill>
                <a:schemeClr val="tx1"/>
              </a:solidFill>
              <a:effectLst/>
              <a:latin typeface="Arial" charset="0"/>
              <a:ea typeface="ＭＳ Ｐゴシック" pitchFamily="-64" charset="-128"/>
            </a:endParaRPr>
          </a:p>
        </p:txBody>
      </p:sp>
      <p:sp>
        <p:nvSpPr>
          <p:cNvPr id="40" name="Text Placeholder 14">
            <a:extLst>
              <a:ext uri="{FF2B5EF4-FFF2-40B4-BE49-F238E27FC236}">
                <a16:creationId xmlns:a16="http://schemas.microsoft.com/office/drawing/2014/main" id="{E9D02564-10DF-0284-9B4F-3D6477B84D08}"/>
              </a:ext>
            </a:extLst>
          </p:cNvPr>
          <p:cNvSpPr txBox="1">
            <a:spLocks/>
          </p:cNvSpPr>
          <p:nvPr/>
        </p:nvSpPr>
        <p:spPr>
          <a:xfrm>
            <a:off x="3755632" y="2890980"/>
            <a:ext cx="967539" cy="491015"/>
          </a:xfrm>
          <a:prstGeom prst="rect">
            <a:avLst/>
          </a:prstGeom>
        </p:spPr>
        <p:txBody>
          <a:bodyPr lIns="0" tIns="0" rIns="0" bIns="0"/>
          <a:lstStyle>
            <a:lvl1pPr marL="0" indent="0" algn="l" rtl="0" eaLnBrk="1" fontAlgn="base" hangingPunct="1">
              <a:spcBef>
                <a:spcPct val="20000"/>
              </a:spcBef>
              <a:spcAft>
                <a:spcPct val="0"/>
              </a:spcAft>
              <a:defRPr lang="de-DE" sz="2400" b="0" i="0" kern="1200" baseline="0" dirty="0">
                <a:solidFill>
                  <a:schemeClr val="tx1"/>
                </a:solidFill>
                <a:latin typeface="Arial Narrow" panose="020B0604020202020204" pitchFamily="34" charset="0"/>
                <a:ea typeface="+mn-ea"/>
                <a:cs typeface="+mn-cs"/>
              </a:defRPr>
            </a:lvl1pPr>
            <a:lvl2pPr marL="539750" indent="-182563" algn="l" rtl="0" eaLnBrk="1" fontAlgn="base" hangingPunct="1">
              <a:spcBef>
                <a:spcPct val="20000"/>
              </a:spcBef>
              <a:spcAft>
                <a:spcPct val="0"/>
              </a:spcAft>
              <a:buChar char="•"/>
              <a:defRPr sz="1600">
                <a:solidFill>
                  <a:srgbClr val="373737"/>
                </a:solidFill>
                <a:latin typeface="+mn-lt"/>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r>
              <a:rPr lang="en-GB"/>
              <a:t>2018</a:t>
            </a:r>
            <a:endParaRPr lang="en-CH"/>
          </a:p>
        </p:txBody>
      </p:sp>
      <p:graphicFrame>
        <p:nvGraphicFramePr>
          <p:cNvPr id="41" name="Chart 40">
            <a:extLst>
              <a:ext uri="{FF2B5EF4-FFF2-40B4-BE49-F238E27FC236}">
                <a16:creationId xmlns:a16="http://schemas.microsoft.com/office/drawing/2014/main" id="{E32334B0-0C93-EF70-83C2-4696342D43AB}"/>
              </a:ext>
            </a:extLst>
          </p:cNvPr>
          <p:cNvGraphicFramePr/>
          <p:nvPr/>
        </p:nvGraphicFramePr>
        <p:xfrm>
          <a:off x="2993963" y="656254"/>
          <a:ext cx="9073859" cy="1986375"/>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7359A311-4B63-E542-8FDE-3268349E32EF}"/>
              </a:ext>
            </a:extLst>
          </p:cNvPr>
          <p:cNvSpPr txBox="1"/>
          <p:nvPr/>
        </p:nvSpPr>
        <p:spPr>
          <a:xfrm>
            <a:off x="6803009" y="5790825"/>
            <a:ext cx="5365400" cy="929485"/>
          </a:xfrm>
          <a:prstGeom prst="rect">
            <a:avLst/>
          </a:prstGeom>
          <a:solidFill>
            <a:schemeClr val="bg1"/>
          </a:solidFill>
        </p:spPr>
        <p:txBody>
          <a:bodyPr wrap="square">
            <a:spAutoFit/>
          </a:bodyPr>
          <a:lstStyle/>
          <a:p>
            <a:pPr marL="457200" indent="-457200">
              <a:buFont typeface="Wingdings" panose="05000000000000000000" pitchFamily="2" charset="2"/>
              <a:buChar char="ü"/>
            </a:pPr>
            <a:r>
              <a:rPr lang="en-GB">
                <a:solidFill>
                  <a:srgbClr val="00B050"/>
                </a:solidFill>
              </a:rPr>
              <a:t>Reverts financial resources back to HELVETAS</a:t>
            </a:r>
          </a:p>
          <a:p>
            <a:pPr marL="457200" indent="-457200">
              <a:buFont typeface="Wingdings" panose="05000000000000000000" pitchFamily="2" charset="2"/>
              <a:buChar char="ü"/>
            </a:pPr>
            <a:r>
              <a:rPr lang="en-GB">
                <a:solidFill>
                  <a:srgbClr val="00B050"/>
                </a:solidFill>
              </a:rPr>
              <a:t>Ownership of activities remains with us</a:t>
            </a:r>
          </a:p>
          <a:p>
            <a:pPr marL="457200" indent="-457200">
              <a:buFont typeface="Wingdings" panose="05000000000000000000" pitchFamily="2" charset="2"/>
              <a:buChar char="ü"/>
            </a:pPr>
            <a:r>
              <a:rPr lang="en-GB">
                <a:solidFill>
                  <a:srgbClr val="00B050"/>
                </a:solidFill>
              </a:rPr>
              <a:t>Allows reducing emissions at its source</a:t>
            </a:r>
            <a:endParaRPr lang="en-CH">
              <a:solidFill>
                <a:srgbClr val="00B050"/>
              </a:solidFill>
            </a:endParaRPr>
          </a:p>
        </p:txBody>
      </p:sp>
    </p:spTree>
    <p:extLst>
      <p:ext uri="{BB962C8B-B14F-4D97-AF65-F5344CB8AC3E}">
        <p14:creationId xmlns:p14="http://schemas.microsoft.com/office/powerpoint/2010/main" val="226001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36" grpId="0"/>
      <p:bldP spid="37"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5AAB-FCE7-4AD8-E9AC-F489ECCF39A2}"/>
              </a:ext>
            </a:extLst>
          </p:cNvPr>
          <p:cNvSpPr>
            <a:spLocks noGrp="1"/>
          </p:cNvSpPr>
          <p:nvPr>
            <p:ph type="title"/>
          </p:nvPr>
        </p:nvSpPr>
        <p:spPr/>
        <p:txBody>
          <a:bodyPr>
            <a:normAutofit/>
          </a:bodyPr>
          <a:lstStyle/>
          <a:p>
            <a:r>
              <a:rPr lang="en-US"/>
              <a:t>Decarbonization Fund: How does it work?</a:t>
            </a:r>
            <a:endParaRPr lang="en-CH"/>
          </a:p>
        </p:txBody>
      </p:sp>
      <p:sp>
        <p:nvSpPr>
          <p:cNvPr id="3" name="Text Placeholder 2">
            <a:extLst>
              <a:ext uri="{FF2B5EF4-FFF2-40B4-BE49-F238E27FC236}">
                <a16:creationId xmlns:a16="http://schemas.microsoft.com/office/drawing/2014/main" id="{858026F5-F318-7501-FF84-FE9168906EC0}"/>
              </a:ext>
            </a:extLst>
          </p:cNvPr>
          <p:cNvSpPr>
            <a:spLocks noGrp="1"/>
          </p:cNvSpPr>
          <p:nvPr>
            <p:ph type="body" sz="quarter" idx="10"/>
          </p:nvPr>
        </p:nvSpPr>
        <p:spPr>
          <a:xfrm>
            <a:off x="261224" y="1693764"/>
            <a:ext cx="2013250" cy="4889540"/>
          </a:xfrm>
        </p:spPr>
        <p:txBody>
          <a:bodyPr/>
          <a:lstStyle/>
          <a:p>
            <a:pPr marL="0" indent="0">
              <a:buNone/>
            </a:pPr>
            <a:r>
              <a:rPr lang="en-GB"/>
              <a:t>Country-specific Carbon footprints</a:t>
            </a:r>
            <a:endParaRPr lang="en-CH"/>
          </a:p>
        </p:txBody>
      </p:sp>
      <p:sp>
        <p:nvSpPr>
          <p:cNvPr id="4" name="Arrow: Right 3">
            <a:extLst>
              <a:ext uri="{FF2B5EF4-FFF2-40B4-BE49-F238E27FC236}">
                <a16:creationId xmlns:a16="http://schemas.microsoft.com/office/drawing/2014/main" id="{476B7752-8891-E31A-4365-937D84416F91}"/>
              </a:ext>
            </a:extLst>
          </p:cNvPr>
          <p:cNvSpPr/>
          <p:nvPr/>
        </p:nvSpPr>
        <p:spPr>
          <a:xfrm>
            <a:off x="2501614" y="3124641"/>
            <a:ext cx="1314240" cy="537679"/>
          </a:xfrm>
          <a:prstGeom prst="rightArrow">
            <a:avLst>
              <a:gd name="adj1" fmla="val 55668"/>
              <a:gd name="adj2" fmla="val 82864"/>
            </a:avLst>
          </a:prstGeom>
          <a:gradFill flip="none" rotWithShape="1">
            <a:gsLst>
              <a:gs pos="0">
                <a:srgbClr val="A31D23"/>
              </a:gs>
              <a:gs pos="50000">
                <a:srgbClr val="A31D23">
                  <a:tint val="44500"/>
                  <a:satMod val="160000"/>
                </a:srgbClr>
              </a:gs>
              <a:gs pos="100000">
                <a:srgbClr val="A31D23">
                  <a:tint val="23500"/>
                  <a:satMod val="160000"/>
                </a:srgbClr>
              </a:gs>
            </a:gsLst>
            <a:lin ang="10800000" scaled="1"/>
            <a:tileRect/>
          </a:gra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 name="Arrow: Right 4">
            <a:extLst>
              <a:ext uri="{FF2B5EF4-FFF2-40B4-BE49-F238E27FC236}">
                <a16:creationId xmlns:a16="http://schemas.microsoft.com/office/drawing/2014/main" id="{EE6CEA7E-88D4-2950-EAC2-441119B350F4}"/>
              </a:ext>
            </a:extLst>
          </p:cNvPr>
          <p:cNvSpPr/>
          <p:nvPr/>
        </p:nvSpPr>
        <p:spPr>
          <a:xfrm>
            <a:off x="6099241" y="3108485"/>
            <a:ext cx="2514609" cy="569990"/>
          </a:xfrm>
          <a:prstGeom prst="rightArrow">
            <a:avLst>
              <a:gd name="adj1" fmla="val 55668"/>
              <a:gd name="adj2" fmla="val 92530"/>
            </a:avLst>
          </a:prstGeom>
          <a:gradFill flip="none" rotWithShape="1">
            <a:gsLst>
              <a:gs pos="0">
                <a:srgbClr val="006CA8"/>
              </a:gs>
              <a:gs pos="50000">
                <a:srgbClr val="006CA8">
                  <a:tint val="44500"/>
                  <a:satMod val="160000"/>
                </a:srgbClr>
              </a:gs>
              <a:gs pos="100000">
                <a:srgbClr val="006CA8">
                  <a:tint val="23500"/>
                  <a:satMod val="160000"/>
                </a:srgbClr>
              </a:gs>
            </a:gsLst>
            <a:lin ang="10800000" scaled="1"/>
            <a:tileRect/>
          </a:gra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CH"/>
          </a:p>
        </p:txBody>
      </p:sp>
      <p:sp>
        <p:nvSpPr>
          <p:cNvPr id="6" name="TextBox 5">
            <a:extLst>
              <a:ext uri="{FF2B5EF4-FFF2-40B4-BE49-F238E27FC236}">
                <a16:creationId xmlns:a16="http://schemas.microsoft.com/office/drawing/2014/main" id="{B897E9A2-CFE4-9DCA-8647-A4F1481CE18D}"/>
              </a:ext>
            </a:extLst>
          </p:cNvPr>
          <p:cNvSpPr txBox="1"/>
          <p:nvPr/>
        </p:nvSpPr>
        <p:spPr>
          <a:xfrm>
            <a:off x="3815854" y="1796276"/>
            <a:ext cx="3544338" cy="1791260"/>
          </a:xfrm>
          <a:prstGeom prst="rect">
            <a:avLst/>
          </a:prstGeom>
          <a:noFill/>
        </p:spPr>
        <p:txBody>
          <a:bodyPr wrap="square" lIns="91440" tIns="45720" rIns="91440" bIns="45720" rtlCol="0" anchor="t">
            <a:spAutoFit/>
          </a:bodyPr>
          <a:lstStyle/>
          <a:p>
            <a:r>
              <a:rPr lang="en-US" sz="2400">
                <a:latin typeface="Arial Narrow"/>
                <a:ea typeface="+mn-ea"/>
              </a:rPr>
              <a:t>Apply Internal Carbon Levy</a:t>
            </a:r>
            <a:endParaRPr lang="en-US">
              <a:ea typeface="+mn-ea"/>
            </a:endParaRPr>
          </a:p>
          <a:p>
            <a:r>
              <a:rPr lang="en-US" sz="1800" dirty="0">
                <a:latin typeface="Arial Narrow"/>
                <a:ea typeface="+mn-ea"/>
              </a:rPr>
              <a:t>started at 10 CHF / t CO2e (is raised by 2 CHF per year) </a:t>
            </a:r>
            <a:endParaRPr lang="en-US" dirty="0">
              <a:latin typeface="Arial Narrow"/>
              <a:ea typeface="+mn-ea"/>
            </a:endParaRPr>
          </a:p>
          <a:p>
            <a:endParaRPr lang="en-US" sz="1500" dirty="0">
              <a:latin typeface="Arial Narrow" panose="020B0604020202020204" pitchFamily="34" charset="0"/>
              <a:ea typeface="+mn-ea"/>
            </a:endParaRPr>
          </a:p>
          <a:p>
            <a:endParaRPr lang="en-US" sz="2400">
              <a:latin typeface="Arial Narrow" panose="020B0604020202020204" pitchFamily="34" charset="0"/>
              <a:ea typeface="+mn-ea"/>
            </a:endParaRPr>
          </a:p>
        </p:txBody>
      </p:sp>
      <p:pic>
        <p:nvPicPr>
          <p:cNvPr id="7" name="Graphic 6" descr="Coins outline">
            <a:extLst>
              <a:ext uri="{FF2B5EF4-FFF2-40B4-BE49-F238E27FC236}">
                <a16:creationId xmlns:a16="http://schemas.microsoft.com/office/drawing/2014/main" id="{31869613-27E9-15C2-DD4D-241B482B86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53885" y="2768596"/>
            <a:ext cx="1512339" cy="1512339"/>
          </a:xfrm>
          <a:prstGeom prst="rect">
            <a:avLst/>
          </a:prstGeom>
        </p:spPr>
      </p:pic>
      <p:pic>
        <p:nvPicPr>
          <p:cNvPr id="10" name="Picture 6">
            <a:extLst>
              <a:ext uri="{FF2B5EF4-FFF2-40B4-BE49-F238E27FC236}">
                <a16:creationId xmlns:a16="http://schemas.microsoft.com/office/drawing/2014/main" id="{295EC9D0-64D4-79D1-6A4D-A6DFDB96A2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2227"/>
            <a:ext cx="2348256" cy="1517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5E01513-7935-460C-2757-FE3A6C5E8AC6}"/>
              </a:ext>
            </a:extLst>
          </p:cNvPr>
          <p:cNvSpPr txBox="1"/>
          <p:nvPr/>
        </p:nvSpPr>
        <p:spPr>
          <a:xfrm>
            <a:off x="8466883" y="1511812"/>
            <a:ext cx="3273116" cy="830997"/>
          </a:xfrm>
          <a:prstGeom prst="rect">
            <a:avLst/>
          </a:prstGeom>
          <a:noFill/>
        </p:spPr>
        <p:txBody>
          <a:bodyPr wrap="square" rtlCol="0">
            <a:spAutoFit/>
          </a:bodyPr>
          <a:lstStyle/>
          <a:p>
            <a:pPr algn="ctr"/>
            <a:r>
              <a:rPr lang="en-US" sz="2400">
                <a:latin typeface="Arial Narrow" panose="020B0604020202020204" pitchFamily="34" charset="0"/>
                <a:ea typeface="+mn-ea"/>
              </a:rPr>
              <a:t>Reinvestment in emission reduction measures</a:t>
            </a:r>
          </a:p>
        </p:txBody>
      </p:sp>
      <p:pic>
        <p:nvPicPr>
          <p:cNvPr id="14" name="Picture 13" descr="A group of people working on solar panels&#10;&#10;Description automatically generated with medium confidence">
            <a:extLst>
              <a:ext uri="{FF2B5EF4-FFF2-40B4-BE49-F238E27FC236}">
                <a16:creationId xmlns:a16="http://schemas.microsoft.com/office/drawing/2014/main" id="{19922018-9E17-0215-9CED-95E62E79B7BC}"/>
              </a:ext>
            </a:extLst>
          </p:cNvPr>
          <p:cNvPicPr>
            <a:picLocks noChangeAspect="1"/>
          </p:cNvPicPr>
          <p:nvPr/>
        </p:nvPicPr>
        <p:blipFill rotWithShape="1">
          <a:blip r:embed="rId6"/>
          <a:srcRect l="-1" t="-1" r="-7627" b="9815"/>
          <a:stretch/>
        </p:blipFill>
        <p:spPr>
          <a:xfrm>
            <a:off x="8946867" y="2466197"/>
            <a:ext cx="2710198" cy="3407573"/>
          </a:xfrm>
          <a:prstGeom prst="rect">
            <a:avLst/>
          </a:prstGeom>
        </p:spPr>
      </p:pic>
      <p:sp>
        <p:nvSpPr>
          <p:cNvPr id="15" name="TextBox 14">
            <a:extLst>
              <a:ext uri="{FF2B5EF4-FFF2-40B4-BE49-F238E27FC236}">
                <a16:creationId xmlns:a16="http://schemas.microsoft.com/office/drawing/2014/main" id="{5CD16748-A347-B06D-B3E3-3337D0C7A614}"/>
              </a:ext>
            </a:extLst>
          </p:cNvPr>
          <p:cNvSpPr txBox="1"/>
          <p:nvPr/>
        </p:nvSpPr>
        <p:spPr>
          <a:xfrm>
            <a:off x="3316885" y="4167007"/>
            <a:ext cx="5422827" cy="1366528"/>
          </a:xfrm>
          <a:prstGeom prst="rect">
            <a:avLst/>
          </a:prstGeom>
          <a:noFill/>
        </p:spPr>
        <p:txBody>
          <a:bodyPr wrap="square" lIns="91440" tIns="45720" rIns="91440" bIns="45720" anchor="t">
            <a:spAutoFit/>
          </a:bodyPr>
          <a:lstStyle/>
          <a:p>
            <a:r>
              <a:rPr lang="en-US" sz="1800" b="1" dirty="0">
                <a:latin typeface="Arial Narrow"/>
                <a:ea typeface="+mn-ea"/>
              </a:rPr>
              <a:t>Polluter pays principle:</a:t>
            </a:r>
          </a:p>
          <a:p>
            <a:pPr marL="342900" indent="-342900">
              <a:buFont typeface="Arial" panose="020B0604020202020204" pitchFamily="34" charset="0"/>
              <a:buChar char="•"/>
            </a:pPr>
            <a:endParaRPr lang="en-US" sz="1800" dirty="0">
              <a:latin typeface="Arial Narrow"/>
              <a:ea typeface="+mn-ea"/>
            </a:endParaRPr>
          </a:p>
          <a:p>
            <a:pPr marL="342900" indent="-342900">
              <a:buFont typeface="Arial" panose="020B0604020202020204" pitchFamily="34" charset="0"/>
              <a:buChar char="•"/>
            </a:pPr>
            <a:r>
              <a:rPr lang="en-US" sz="1800" dirty="0">
                <a:latin typeface="Arial Narrow"/>
                <a:ea typeface="+mn-ea"/>
              </a:rPr>
              <a:t>Costs are debited to the country program budget</a:t>
            </a:r>
            <a:endParaRPr lang="en-US">
              <a:ea typeface="+mn-ea"/>
            </a:endParaRPr>
          </a:p>
          <a:p>
            <a:endParaRPr lang="en-US" sz="1800" dirty="0">
              <a:latin typeface="Arial Narrow" panose="020B0604020202020204" pitchFamily="34" charset="0"/>
              <a:ea typeface="+mn-ea"/>
            </a:endParaRPr>
          </a:p>
        </p:txBody>
      </p:sp>
      <p:sp>
        <p:nvSpPr>
          <p:cNvPr id="12" name="TextBox 11">
            <a:extLst>
              <a:ext uri="{FF2B5EF4-FFF2-40B4-BE49-F238E27FC236}">
                <a16:creationId xmlns:a16="http://schemas.microsoft.com/office/drawing/2014/main" id="{8474F07A-2E37-AF9D-0810-6E2362418F75}"/>
              </a:ext>
            </a:extLst>
          </p:cNvPr>
          <p:cNvSpPr txBox="1"/>
          <p:nvPr/>
        </p:nvSpPr>
        <p:spPr>
          <a:xfrm>
            <a:off x="8879320" y="5873770"/>
            <a:ext cx="2964727" cy="338554"/>
          </a:xfrm>
          <a:prstGeom prst="rect">
            <a:avLst/>
          </a:prstGeom>
          <a:noFill/>
        </p:spPr>
        <p:txBody>
          <a:bodyPr wrap="square">
            <a:spAutoFit/>
          </a:bodyPr>
          <a:lstStyle/>
          <a:p>
            <a:r>
              <a:rPr lang="en-US" sz="1600">
                <a:latin typeface="Arial Narrow" panose="020B0604020202020204" pitchFamily="34" charset="0"/>
                <a:ea typeface="+mn-ea"/>
              </a:rPr>
              <a:t>Installation of PV Cells in Myanmar</a:t>
            </a:r>
            <a:endParaRPr lang="en-CH"/>
          </a:p>
        </p:txBody>
      </p:sp>
      <p:sp>
        <p:nvSpPr>
          <p:cNvPr id="16" name="Text Placeholder 2">
            <a:extLst>
              <a:ext uri="{FF2B5EF4-FFF2-40B4-BE49-F238E27FC236}">
                <a16:creationId xmlns:a16="http://schemas.microsoft.com/office/drawing/2014/main" id="{E412390E-8E02-9D43-0612-5FA5D9E20AEA}"/>
              </a:ext>
            </a:extLst>
          </p:cNvPr>
          <p:cNvSpPr txBox="1">
            <a:spLocks/>
          </p:cNvSpPr>
          <p:nvPr/>
        </p:nvSpPr>
        <p:spPr>
          <a:xfrm>
            <a:off x="202863" y="984230"/>
            <a:ext cx="11454201" cy="633392"/>
          </a:xfrm>
          <a:prstGeom prst="rect">
            <a:avLst/>
          </a:prstGeom>
        </p:spPr>
        <p:txBody>
          <a:bodyPr lIns="0" tIns="0" rIns="0" bIns="0"/>
          <a:lstStyle>
            <a:lvl1pPr marL="180000" marR="0" indent="-180000" algn="l" defTabSz="720000" rtl="0" eaLnBrk="1" fontAlgn="t" latinLnBrk="0" hangingPunct="1">
              <a:lnSpc>
                <a:spcPct val="100000"/>
              </a:lnSpc>
              <a:spcBef>
                <a:spcPts val="400"/>
              </a:spcBef>
              <a:spcAft>
                <a:spcPct val="0"/>
              </a:spcAft>
              <a:buClr>
                <a:srgbClr val="A31D23"/>
              </a:buClr>
              <a:buSzPct val="100000"/>
              <a:buFont typeface="Arial" panose="020B0604020202020204" pitchFamily="34" charset="0"/>
              <a:buChar char="•"/>
              <a:tabLst/>
              <a:defRPr lang="de-DE" sz="2400" b="0" i="0" kern="1200" baseline="0" dirty="0">
                <a:solidFill>
                  <a:schemeClr val="tx1"/>
                </a:solidFill>
                <a:latin typeface="Arial Narrow" panose="020B0604020202020204" pitchFamily="34" charset="0"/>
                <a:ea typeface="+mn-ea"/>
                <a:cs typeface="+mn-cs"/>
              </a:defRPr>
            </a:lvl1pPr>
            <a:lvl2pPr marL="357187" indent="0" algn="l" defTabSz="720000" rtl="0" eaLnBrk="1" fontAlgn="base" hangingPunct="1">
              <a:spcBef>
                <a:spcPct val="20000"/>
              </a:spcBef>
              <a:spcAft>
                <a:spcPct val="0"/>
              </a:spcAft>
              <a:buNone/>
              <a:defRPr sz="2400" baseline="0">
                <a:solidFill>
                  <a:srgbClr val="373737"/>
                </a:solidFill>
                <a:latin typeface="Arial Narrow" panose="020B0604020202020204" pitchFamily="34" charset="0"/>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pPr marL="0" indent="0">
              <a:buFont typeface="Arial" panose="020B0604020202020204" pitchFamily="34" charset="0"/>
              <a:buNone/>
            </a:pPr>
            <a:r>
              <a:rPr lang="en-GB" err="1"/>
              <a:t>Helvetas</a:t>
            </a:r>
            <a:r>
              <a:rPr lang="en-GB"/>
              <a:t> measures its carbon footprint (including all 34 offices worldwide and all 3 scopes) </a:t>
            </a:r>
            <a:endParaRPr lang="en-CH"/>
          </a:p>
        </p:txBody>
      </p:sp>
    </p:spTree>
    <p:extLst>
      <p:ext uri="{BB962C8B-B14F-4D97-AF65-F5344CB8AC3E}">
        <p14:creationId xmlns:p14="http://schemas.microsoft.com/office/powerpoint/2010/main" val="250817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87FD-ECD3-7284-C478-61CB28253C0F}"/>
              </a:ext>
            </a:extLst>
          </p:cNvPr>
          <p:cNvSpPr>
            <a:spLocks noGrp="1"/>
          </p:cNvSpPr>
          <p:nvPr>
            <p:ph type="title"/>
          </p:nvPr>
        </p:nvSpPr>
        <p:spPr>
          <a:xfrm>
            <a:off x="0" y="0"/>
            <a:ext cx="12192000" cy="759600"/>
          </a:xfrm>
        </p:spPr>
        <p:txBody>
          <a:bodyPr>
            <a:normAutofit/>
          </a:bodyPr>
          <a:lstStyle/>
          <a:p>
            <a:r>
              <a:rPr lang="fr-CH"/>
              <a:t>Key Instrument: </a:t>
            </a:r>
            <a:r>
              <a:rPr lang="en-GB" sz="3600">
                <a:latin typeface="+mn-lt"/>
              </a:rPr>
              <a:t>Decarbonization Action Plans at country level</a:t>
            </a:r>
            <a:endParaRPr lang="en-CH"/>
          </a:p>
        </p:txBody>
      </p:sp>
      <p:pic>
        <p:nvPicPr>
          <p:cNvPr id="21" name="Picture 20">
            <a:extLst>
              <a:ext uri="{FF2B5EF4-FFF2-40B4-BE49-F238E27FC236}">
                <a16:creationId xmlns:a16="http://schemas.microsoft.com/office/drawing/2014/main" id="{731E525A-94DF-4EB6-713C-540F5676646A}"/>
              </a:ext>
            </a:extLst>
          </p:cNvPr>
          <p:cNvPicPr>
            <a:picLocks noChangeAspect="1"/>
          </p:cNvPicPr>
          <p:nvPr/>
        </p:nvPicPr>
        <p:blipFill>
          <a:blip r:embed="rId3"/>
          <a:stretch>
            <a:fillRect/>
          </a:stretch>
        </p:blipFill>
        <p:spPr>
          <a:xfrm>
            <a:off x="568890" y="1150039"/>
            <a:ext cx="4114800" cy="5210175"/>
          </a:xfrm>
          <a:prstGeom prst="rect">
            <a:avLst/>
          </a:prstGeom>
        </p:spPr>
      </p:pic>
      <p:sp>
        <p:nvSpPr>
          <p:cNvPr id="23" name="TextBox 22">
            <a:extLst>
              <a:ext uri="{FF2B5EF4-FFF2-40B4-BE49-F238E27FC236}">
                <a16:creationId xmlns:a16="http://schemas.microsoft.com/office/drawing/2014/main" id="{72C40EE7-0E1D-2B60-C246-CA1D7C6BF93D}"/>
              </a:ext>
            </a:extLst>
          </p:cNvPr>
          <p:cNvSpPr txBox="1"/>
          <p:nvPr/>
        </p:nvSpPr>
        <p:spPr>
          <a:xfrm>
            <a:off x="4559474" y="1150039"/>
            <a:ext cx="7242382" cy="1754326"/>
          </a:xfrm>
          <a:prstGeom prst="rect">
            <a:avLst/>
          </a:prstGeom>
          <a:noFill/>
        </p:spPr>
        <p:txBody>
          <a:bodyPr wrap="square">
            <a:spAutoFit/>
          </a:bodyPr>
          <a:lstStyle/>
          <a:p>
            <a:pPr marL="342900" indent="-342900">
              <a:buFont typeface="Arial" panose="020B0604020202020204" pitchFamily="34" charset="0"/>
              <a:buChar char="•"/>
            </a:pPr>
            <a:r>
              <a:rPr lang="en-GB" sz="2000">
                <a:latin typeface="+mn-lt"/>
              </a:rPr>
              <a:t>Instrument to trigger action at country level to reduce emissions. </a:t>
            </a:r>
          </a:p>
          <a:p>
            <a:pPr marL="342900" indent="-342900">
              <a:buFont typeface="Arial" panose="020B0604020202020204" pitchFamily="34" charset="0"/>
              <a:buChar char="•"/>
            </a:pPr>
            <a:r>
              <a:rPr lang="en-GB" sz="2000">
                <a:latin typeface="+mn-lt"/>
              </a:rPr>
              <a:t>Country Actions plans include both mandatory measures and voluntary additional measures.</a:t>
            </a:r>
          </a:p>
          <a:p>
            <a:pPr marL="342900" indent="-342900">
              <a:buFont typeface="Arial" panose="020B0604020202020204" pitchFamily="34" charset="0"/>
              <a:buChar char="•"/>
            </a:pPr>
            <a:r>
              <a:rPr lang="en-GB" sz="2000">
                <a:latin typeface="+mn-lt"/>
              </a:rPr>
              <a:t>Funding support can be requested from the decarbonization Fund to support additional measures.</a:t>
            </a:r>
          </a:p>
        </p:txBody>
      </p:sp>
    </p:spTree>
    <p:extLst>
      <p:ext uri="{BB962C8B-B14F-4D97-AF65-F5344CB8AC3E}">
        <p14:creationId xmlns:p14="http://schemas.microsoft.com/office/powerpoint/2010/main" val="1794108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A25903-75F3-14B0-EF9F-70B0C499B38D}"/>
              </a:ext>
            </a:extLst>
          </p:cNvPr>
          <p:cNvSpPr txBox="1"/>
          <p:nvPr/>
        </p:nvSpPr>
        <p:spPr>
          <a:xfrm>
            <a:off x="3787358" y="905522"/>
            <a:ext cx="6117921" cy="3970318"/>
          </a:xfrm>
          <a:prstGeom prst="rect">
            <a:avLst/>
          </a:prstGeom>
          <a:noFill/>
        </p:spPr>
        <p:txBody>
          <a:bodyPr wrap="square">
            <a:spAutoFit/>
          </a:bodyPr>
          <a:lstStyle/>
          <a:p>
            <a:r>
              <a:rPr lang="en-GB" sz="2000" b="1">
                <a:latin typeface="+mn-lt"/>
              </a:rPr>
              <a:t>Checklist of 25 measures </a:t>
            </a:r>
          </a:p>
          <a:p>
            <a:pPr marL="342900" indent="-342900">
              <a:buFont typeface="Arial" panose="020B0604020202020204" pitchFamily="34" charset="0"/>
              <a:buChar char="•"/>
            </a:pPr>
            <a:r>
              <a:rPr lang="en-GB" sz="2000">
                <a:latin typeface="+mn-lt"/>
              </a:rPr>
              <a:t>Reduce paper use, waste and water use and use of non-renewable energy use in offices</a:t>
            </a:r>
          </a:p>
          <a:p>
            <a:pPr marL="342900" indent="-342900">
              <a:buFont typeface="Arial" panose="020B0604020202020204" pitchFamily="34" charset="0"/>
              <a:buChar char="•"/>
            </a:pPr>
            <a:r>
              <a:rPr lang="en-GB" sz="2000">
                <a:latin typeface="+mn-lt"/>
              </a:rPr>
              <a:t>Procurement of sustainable devices and catering services</a:t>
            </a:r>
          </a:p>
          <a:p>
            <a:pPr marL="342900" indent="-342900">
              <a:buFont typeface="Arial" panose="020B0604020202020204" pitchFamily="34" charset="0"/>
              <a:buChar char="•"/>
            </a:pPr>
            <a:r>
              <a:rPr lang="en-GB" sz="2000">
                <a:latin typeface="+mn-lt"/>
              </a:rPr>
              <a:t>Establish working group responsible for the decarbonization Action Plan</a:t>
            </a:r>
          </a:p>
          <a:p>
            <a:pPr marL="342900" indent="-342900">
              <a:buFont typeface="Arial" panose="020B0604020202020204" pitchFamily="34" charset="0"/>
              <a:buChar char="•"/>
            </a:pPr>
            <a:endParaRPr lang="en-GB" sz="2000">
              <a:latin typeface="+mn-lt"/>
            </a:endParaRPr>
          </a:p>
          <a:p>
            <a:pPr marL="342900" indent="-342900">
              <a:buFont typeface="Arial" panose="020B0604020202020204" pitchFamily="34" charset="0"/>
              <a:buChar char="•"/>
            </a:pPr>
            <a:endParaRPr lang="en-GB" sz="2000">
              <a:latin typeface="+mn-lt"/>
            </a:endParaRPr>
          </a:p>
          <a:p>
            <a:endParaRPr lang="en-GB" sz="2000">
              <a:latin typeface="+mn-lt"/>
            </a:endParaRPr>
          </a:p>
          <a:p>
            <a:endParaRPr lang="en-GB" sz="2000">
              <a:latin typeface="+mn-lt"/>
            </a:endParaRPr>
          </a:p>
          <a:p>
            <a:endParaRPr lang="en-GB" sz="2000">
              <a:latin typeface="+mn-lt"/>
            </a:endParaRPr>
          </a:p>
        </p:txBody>
      </p:sp>
      <p:sp>
        <p:nvSpPr>
          <p:cNvPr id="2" name="Title 1">
            <a:extLst>
              <a:ext uri="{FF2B5EF4-FFF2-40B4-BE49-F238E27FC236}">
                <a16:creationId xmlns:a16="http://schemas.microsoft.com/office/drawing/2014/main" id="{12CF87FD-ECD3-7284-C478-61CB28253C0F}"/>
              </a:ext>
            </a:extLst>
          </p:cNvPr>
          <p:cNvSpPr>
            <a:spLocks noGrp="1"/>
          </p:cNvSpPr>
          <p:nvPr>
            <p:ph type="title"/>
          </p:nvPr>
        </p:nvSpPr>
        <p:spPr/>
        <p:txBody>
          <a:bodyPr>
            <a:normAutofit/>
          </a:bodyPr>
          <a:lstStyle/>
          <a:p>
            <a:r>
              <a:rPr lang="fr-CH" sz="2800" err="1"/>
              <a:t>Mandatory</a:t>
            </a:r>
            <a:r>
              <a:rPr lang="fr-CH" sz="2800"/>
              <a:t> </a:t>
            </a:r>
            <a:r>
              <a:rPr lang="fr-CH" sz="2800" err="1"/>
              <a:t>measures</a:t>
            </a:r>
            <a:r>
              <a:rPr lang="fr-CH" sz="2800"/>
              <a:t> to </a:t>
            </a:r>
            <a:r>
              <a:rPr lang="fr-CH" sz="2800" err="1"/>
              <a:t>greening</a:t>
            </a:r>
            <a:r>
              <a:rPr lang="fr-CH" sz="2800"/>
              <a:t> the office</a:t>
            </a:r>
            <a:endParaRPr lang="en-CH" sz="2800"/>
          </a:p>
        </p:txBody>
      </p:sp>
      <p:pic>
        <p:nvPicPr>
          <p:cNvPr id="10" name="Picture 9">
            <a:extLst>
              <a:ext uri="{FF2B5EF4-FFF2-40B4-BE49-F238E27FC236}">
                <a16:creationId xmlns:a16="http://schemas.microsoft.com/office/drawing/2014/main" id="{119E59B5-4144-7985-FED0-CC1B818A9631}"/>
              </a:ext>
            </a:extLst>
          </p:cNvPr>
          <p:cNvPicPr>
            <a:picLocks noChangeAspect="1"/>
          </p:cNvPicPr>
          <p:nvPr/>
        </p:nvPicPr>
        <p:blipFill>
          <a:blip r:embed="rId3"/>
          <a:stretch>
            <a:fillRect/>
          </a:stretch>
        </p:blipFill>
        <p:spPr>
          <a:xfrm>
            <a:off x="3821109" y="3113065"/>
            <a:ext cx="3542788" cy="4108728"/>
          </a:xfrm>
          <a:prstGeom prst="rect">
            <a:avLst/>
          </a:prstGeom>
        </p:spPr>
      </p:pic>
      <p:pic>
        <p:nvPicPr>
          <p:cNvPr id="15" name="Picture 14">
            <a:extLst>
              <a:ext uri="{FF2B5EF4-FFF2-40B4-BE49-F238E27FC236}">
                <a16:creationId xmlns:a16="http://schemas.microsoft.com/office/drawing/2014/main" id="{BE583840-A2D5-7F48-9286-F78F91619273}"/>
              </a:ext>
            </a:extLst>
          </p:cNvPr>
          <p:cNvPicPr>
            <a:picLocks noChangeAspect="1"/>
          </p:cNvPicPr>
          <p:nvPr/>
        </p:nvPicPr>
        <p:blipFill rotWithShape="1">
          <a:blip r:embed="rId4"/>
          <a:srcRect t="48038" r="1596"/>
          <a:stretch/>
        </p:blipFill>
        <p:spPr>
          <a:xfrm>
            <a:off x="7363897" y="4104938"/>
            <a:ext cx="4949597" cy="3081824"/>
          </a:xfrm>
          <a:prstGeom prst="rect">
            <a:avLst/>
          </a:prstGeom>
        </p:spPr>
      </p:pic>
      <p:pic>
        <p:nvPicPr>
          <p:cNvPr id="5" name="Picture 4">
            <a:extLst>
              <a:ext uri="{FF2B5EF4-FFF2-40B4-BE49-F238E27FC236}">
                <a16:creationId xmlns:a16="http://schemas.microsoft.com/office/drawing/2014/main" id="{58F2EBE0-87A7-CFB0-B030-7D99EC927624}"/>
              </a:ext>
            </a:extLst>
          </p:cNvPr>
          <p:cNvPicPr>
            <a:picLocks noChangeAspect="1"/>
          </p:cNvPicPr>
          <p:nvPr/>
        </p:nvPicPr>
        <p:blipFill>
          <a:blip r:embed="rId5"/>
          <a:stretch>
            <a:fillRect/>
          </a:stretch>
        </p:blipFill>
        <p:spPr>
          <a:xfrm>
            <a:off x="9939030" y="3397802"/>
            <a:ext cx="2227660" cy="3081824"/>
          </a:xfrm>
          <a:prstGeom prst="rect">
            <a:avLst/>
          </a:prstGeom>
        </p:spPr>
      </p:pic>
      <p:pic>
        <p:nvPicPr>
          <p:cNvPr id="9" name="Picture 8" descr="A person putting food into a trash can&#10;&#10;Description automatically generated">
            <a:extLst>
              <a:ext uri="{FF2B5EF4-FFF2-40B4-BE49-F238E27FC236}">
                <a16:creationId xmlns:a16="http://schemas.microsoft.com/office/drawing/2014/main" id="{94E7F9BF-AB49-1397-36D0-13CBEB477D4B}"/>
              </a:ext>
            </a:extLst>
          </p:cNvPr>
          <p:cNvPicPr>
            <a:picLocks noChangeAspect="1"/>
          </p:cNvPicPr>
          <p:nvPr/>
        </p:nvPicPr>
        <p:blipFill>
          <a:blip r:embed="rId6"/>
          <a:stretch>
            <a:fillRect/>
          </a:stretch>
        </p:blipFill>
        <p:spPr>
          <a:xfrm>
            <a:off x="354023" y="1133819"/>
            <a:ext cx="3218713" cy="4828069"/>
          </a:xfrm>
          <a:prstGeom prst="rect">
            <a:avLst/>
          </a:prstGeom>
        </p:spPr>
      </p:pic>
      <p:sp>
        <p:nvSpPr>
          <p:cNvPr id="12" name="TextBox 11">
            <a:extLst>
              <a:ext uri="{FF2B5EF4-FFF2-40B4-BE49-F238E27FC236}">
                <a16:creationId xmlns:a16="http://schemas.microsoft.com/office/drawing/2014/main" id="{536B6A08-C3FB-8784-001B-8C6A2C778B23}"/>
              </a:ext>
            </a:extLst>
          </p:cNvPr>
          <p:cNvSpPr txBox="1"/>
          <p:nvPr/>
        </p:nvSpPr>
        <p:spPr>
          <a:xfrm>
            <a:off x="266574" y="5985416"/>
            <a:ext cx="3407731" cy="246221"/>
          </a:xfrm>
          <a:prstGeom prst="rect">
            <a:avLst/>
          </a:prstGeom>
          <a:noFill/>
        </p:spPr>
        <p:txBody>
          <a:bodyPr wrap="square">
            <a:spAutoFit/>
          </a:bodyPr>
          <a:lstStyle/>
          <a:p>
            <a:pPr marL="0" indent="0">
              <a:buNone/>
            </a:pPr>
            <a:r>
              <a:rPr lang="en-GB" sz="1000"/>
              <a:t>Waste separation (Macedonia)</a:t>
            </a:r>
            <a:endParaRPr lang="en-CH" sz="1000"/>
          </a:p>
        </p:txBody>
      </p:sp>
    </p:spTree>
    <p:extLst>
      <p:ext uri="{BB962C8B-B14F-4D97-AF65-F5344CB8AC3E}">
        <p14:creationId xmlns:p14="http://schemas.microsoft.com/office/powerpoint/2010/main" val="108320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87FD-ECD3-7284-C478-61CB28253C0F}"/>
              </a:ext>
            </a:extLst>
          </p:cNvPr>
          <p:cNvSpPr>
            <a:spLocks noGrp="1"/>
          </p:cNvSpPr>
          <p:nvPr>
            <p:ph type="title"/>
          </p:nvPr>
        </p:nvSpPr>
        <p:spPr/>
        <p:txBody>
          <a:bodyPr>
            <a:normAutofit fontScale="90000"/>
          </a:bodyPr>
          <a:lstStyle/>
          <a:p>
            <a:r>
              <a:rPr lang="fr-CH" err="1"/>
              <a:t>Funding</a:t>
            </a:r>
            <a:r>
              <a:rPr lang="fr-CH"/>
              <a:t> for </a:t>
            </a:r>
            <a:r>
              <a:rPr lang="fr-CH" err="1"/>
              <a:t>additional</a:t>
            </a:r>
            <a:r>
              <a:rPr lang="fr-CH"/>
              <a:t> </a:t>
            </a:r>
            <a:r>
              <a:rPr lang="fr-CH" err="1"/>
              <a:t>measures</a:t>
            </a:r>
            <a:r>
              <a:rPr lang="fr-CH"/>
              <a:t> </a:t>
            </a:r>
            <a:r>
              <a:rPr lang="en-GB"/>
              <a:t>that require larger up front investments</a:t>
            </a:r>
            <a:endParaRPr lang="en-CH"/>
          </a:p>
        </p:txBody>
      </p:sp>
      <p:sp>
        <p:nvSpPr>
          <p:cNvPr id="3" name="Text Placeholder 2">
            <a:extLst>
              <a:ext uri="{FF2B5EF4-FFF2-40B4-BE49-F238E27FC236}">
                <a16:creationId xmlns:a16="http://schemas.microsoft.com/office/drawing/2014/main" id="{468F2A73-2FFD-FBDA-D7B2-567378AC31A6}"/>
              </a:ext>
            </a:extLst>
          </p:cNvPr>
          <p:cNvSpPr>
            <a:spLocks noGrp="1"/>
          </p:cNvSpPr>
          <p:nvPr>
            <p:ph type="body" sz="quarter" idx="10"/>
          </p:nvPr>
        </p:nvSpPr>
        <p:spPr>
          <a:xfrm>
            <a:off x="3913260" y="921125"/>
            <a:ext cx="8037002" cy="5053012"/>
          </a:xfrm>
        </p:spPr>
        <p:txBody>
          <a:bodyPr/>
          <a:lstStyle/>
          <a:p>
            <a:pPr marL="700087" lvl="1" indent="-342900">
              <a:buFont typeface="Wingdings" panose="05000000000000000000" pitchFamily="2" charset="2"/>
              <a:buChar char="v"/>
            </a:pPr>
            <a:endParaRPr lang="en-US" sz="900">
              <a:solidFill>
                <a:srgbClr val="002060"/>
              </a:solidFill>
            </a:endParaRPr>
          </a:p>
          <a:p>
            <a:pPr marL="700087" lvl="1" indent="-342900">
              <a:buFont typeface="Wingdings" panose="05000000000000000000" pitchFamily="2" charset="2"/>
              <a:buChar char="v"/>
            </a:pPr>
            <a:endParaRPr lang="en-US" sz="2000">
              <a:solidFill>
                <a:srgbClr val="002060"/>
              </a:solidFill>
            </a:endParaRPr>
          </a:p>
          <a:p>
            <a:pPr marL="700087" lvl="1" indent="-342900">
              <a:buFont typeface="Wingdings" panose="05000000000000000000" pitchFamily="2" charset="2"/>
              <a:buChar char="v"/>
            </a:pPr>
            <a:endParaRPr lang="en-US" sz="2000">
              <a:solidFill>
                <a:srgbClr val="002060"/>
              </a:solidFill>
            </a:endParaRPr>
          </a:p>
          <a:p>
            <a:pPr marL="700087" lvl="1" indent="-342900">
              <a:buFont typeface="Wingdings" panose="05000000000000000000" pitchFamily="2" charset="2"/>
              <a:buChar char="v"/>
            </a:pPr>
            <a:endParaRPr lang="en-US" sz="2000">
              <a:solidFill>
                <a:srgbClr val="006CA8"/>
              </a:solidFill>
            </a:endParaRPr>
          </a:p>
          <a:p>
            <a:pPr marL="700087" lvl="1" indent="-342900">
              <a:buFont typeface="Wingdings" panose="05000000000000000000" pitchFamily="2" charset="2"/>
              <a:buChar char="v"/>
            </a:pPr>
            <a:endParaRPr lang="en-US" sz="2000">
              <a:solidFill>
                <a:srgbClr val="006CA8"/>
              </a:solidFill>
            </a:endParaRPr>
          </a:p>
        </p:txBody>
      </p:sp>
      <p:pic>
        <p:nvPicPr>
          <p:cNvPr id="8" name="Picture 7" descr="A group of people working on solar panels&#10;&#10;Description automatically generated with medium confidence">
            <a:extLst>
              <a:ext uri="{FF2B5EF4-FFF2-40B4-BE49-F238E27FC236}">
                <a16:creationId xmlns:a16="http://schemas.microsoft.com/office/drawing/2014/main" id="{4D3BFFBC-BB54-DB3C-0EB3-8A6016352C11}"/>
              </a:ext>
            </a:extLst>
          </p:cNvPr>
          <p:cNvPicPr>
            <a:picLocks noChangeAspect="1"/>
          </p:cNvPicPr>
          <p:nvPr/>
        </p:nvPicPr>
        <p:blipFill rotWithShape="1">
          <a:blip r:embed="rId3"/>
          <a:srcRect l="-1" t="-1" r="-7627" b="9815"/>
          <a:stretch/>
        </p:blipFill>
        <p:spPr>
          <a:xfrm>
            <a:off x="328320" y="1055870"/>
            <a:ext cx="3577553" cy="4498111"/>
          </a:xfrm>
          <a:prstGeom prst="rect">
            <a:avLst/>
          </a:prstGeom>
        </p:spPr>
      </p:pic>
      <p:sp>
        <p:nvSpPr>
          <p:cNvPr id="9" name="TextBox 8">
            <a:extLst>
              <a:ext uri="{FF2B5EF4-FFF2-40B4-BE49-F238E27FC236}">
                <a16:creationId xmlns:a16="http://schemas.microsoft.com/office/drawing/2014/main" id="{8ACC69BD-99B5-CEB9-4D81-1E40390E37FF}"/>
              </a:ext>
            </a:extLst>
          </p:cNvPr>
          <p:cNvSpPr txBox="1"/>
          <p:nvPr/>
        </p:nvSpPr>
        <p:spPr>
          <a:xfrm>
            <a:off x="241738" y="5630178"/>
            <a:ext cx="2589756" cy="584775"/>
          </a:xfrm>
          <a:prstGeom prst="rect">
            <a:avLst/>
          </a:prstGeom>
          <a:noFill/>
        </p:spPr>
        <p:txBody>
          <a:bodyPr wrap="square">
            <a:spAutoFit/>
          </a:bodyPr>
          <a:lstStyle/>
          <a:p>
            <a:r>
              <a:rPr lang="en-GB" sz="1000">
                <a:solidFill>
                  <a:srgbClr val="000000"/>
                </a:solidFill>
                <a:latin typeface="Arial" panose="020B0604020202020204" pitchFamily="34" charset="0"/>
                <a:sym typeface="Wingdings" panose="05000000000000000000" pitchFamily="2" charset="2"/>
              </a:rPr>
              <a:t>Installation of solar PV in Myanmar</a:t>
            </a:r>
          </a:p>
          <a:p>
            <a:r>
              <a:rPr lang="en-GB" sz="1000">
                <a:solidFill>
                  <a:srgbClr val="000000"/>
                </a:solidFill>
                <a:latin typeface="Arial" panose="020B0604020202020204" pitchFamily="34" charset="0"/>
                <a:sym typeface="Wingdings" panose="05000000000000000000" pitchFamily="2" charset="2"/>
              </a:rPr>
              <a:t>Win-Win situation: no power cuts anymore and lower electricity bill</a:t>
            </a:r>
          </a:p>
        </p:txBody>
      </p:sp>
      <p:sp>
        <p:nvSpPr>
          <p:cNvPr id="4" name="TextBox 3">
            <a:extLst>
              <a:ext uri="{FF2B5EF4-FFF2-40B4-BE49-F238E27FC236}">
                <a16:creationId xmlns:a16="http://schemas.microsoft.com/office/drawing/2014/main" id="{6678CABD-D7BA-165E-CE27-48392B77939F}"/>
              </a:ext>
            </a:extLst>
          </p:cNvPr>
          <p:cNvSpPr txBox="1"/>
          <p:nvPr/>
        </p:nvSpPr>
        <p:spPr>
          <a:xfrm>
            <a:off x="3823896" y="1055870"/>
            <a:ext cx="8039784" cy="1618905"/>
          </a:xfrm>
          <a:prstGeom prst="rect">
            <a:avLst/>
          </a:prstGeom>
          <a:solidFill>
            <a:srgbClr val="005380"/>
          </a:solidFill>
        </p:spPr>
        <p:txBody>
          <a:bodyPr wrap="square">
            <a:spAutoFit/>
          </a:bodyPr>
          <a:lstStyle/>
          <a:p>
            <a:pPr>
              <a:spcBef>
                <a:spcPct val="30000"/>
              </a:spcBef>
              <a:defRPr/>
            </a:pPr>
            <a:r>
              <a:rPr lang="en-US" b="1">
                <a:solidFill>
                  <a:schemeClr val="bg1"/>
                </a:solidFill>
              </a:rPr>
              <a:t>Selection criteria:</a:t>
            </a:r>
          </a:p>
          <a:p>
            <a:pPr marL="285750" indent="-285750">
              <a:spcBef>
                <a:spcPct val="30000"/>
              </a:spcBef>
              <a:buFont typeface="Arial" panose="020B0604020202020204" pitchFamily="34" charset="0"/>
              <a:buChar char="•"/>
              <a:defRPr/>
            </a:pPr>
            <a:r>
              <a:rPr lang="en-US">
                <a:solidFill>
                  <a:schemeClr val="bg1"/>
                </a:solidFill>
              </a:rPr>
              <a:t>GHG Emission reduction</a:t>
            </a:r>
          </a:p>
          <a:p>
            <a:pPr marL="285750" indent="-285750">
              <a:spcBef>
                <a:spcPct val="30000"/>
              </a:spcBef>
              <a:buFont typeface="Arial" panose="020B0604020202020204" pitchFamily="34" charset="0"/>
              <a:buChar char="•"/>
              <a:defRPr/>
            </a:pPr>
            <a:r>
              <a:rPr lang="en-US">
                <a:solidFill>
                  <a:schemeClr val="bg1"/>
                </a:solidFill>
              </a:rPr>
              <a:t>Further environmental benefits (e.g. indoor air quality, waste and noise reduction)</a:t>
            </a:r>
          </a:p>
          <a:p>
            <a:pPr marL="285750" indent="-285750">
              <a:spcBef>
                <a:spcPct val="30000"/>
              </a:spcBef>
              <a:buFont typeface="Arial" panose="020B0604020202020204" pitchFamily="34" charset="0"/>
              <a:buChar char="•"/>
              <a:defRPr/>
            </a:pPr>
            <a:r>
              <a:rPr lang="en-US">
                <a:solidFill>
                  <a:schemeClr val="bg1"/>
                </a:solidFill>
              </a:rPr>
              <a:t>Social impact (e.g. awareness creation)</a:t>
            </a:r>
          </a:p>
          <a:p>
            <a:pPr marL="285750" indent="-285750">
              <a:spcBef>
                <a:spcPct val="30000"/>
              </a:spcBef>
              <a:buFont typeface="Arial" panose="020B0604020202020204" pitchFamily="34" charset="0"/>
              <a:buChar char="•"/>
              <a:defRPr/>
            </a:pPr>
            <a:r>
              <a:rPr lang="en-US">
                <a:solidFill>
                  <a:schemeClr val="bg1"/>
                </a:solidFill>
              </a:rPr>
              <a:t>Cost-efficiency</a:t>
            </a:r>
          </a:p>
        </p:txBody>
      </p:sp>
      <p:sp>
        <p:nvSpPr>
          <p:cNvPr id="7" name="TextBox 6">
            <a:extLst>
              <a:ext uri="{FF2B5EF4-FFF2-40B4-BE49-F238E27FC236}">
                <a16:creationId xmlns:a16="http://schemas.microsoft.com/office/drawing/2014/main" id="{F9675A30-28DC-3ECD-D01A-C87564CA7458}"/>
              </a:ext>
            </a:extLst>
          </p:cNvPr>
          <p:cNvSpPr txBox="1"/>
          <p:nvPr/>
        </p:nvSpPr>
        <p:spPr>
          <a:xfrm>
            <a:off x="3703816" y="2713994"/>
            <a:ext cx="8159864" cy="2554545"/>
          </a:xfrm>
          <a:prstGeom prst="rect">
            <a:avLst/>
          </a:prstGeom>
          <a:noFill/>
        </p:spPr>
        <p:txBody>
          <a:bodyPr wrap="square">
            <a:spAutoFit/>
          </a:bodyPr>
          <a:lstStyle/>
          <a:p>
            <a:pPr marL="0" indent="0">
              <a:buNone/>
            </a:pPr>
            <a:r>
              <a:rPr lang="en-US" b="1"/>
              <a:t>Examples</a:t>
            </a:r>
            <a:endParaRPr lang="en-US"/>
          </a:p>
          <a:p>
            <a:pPr marL="700087" lvl="1" indent="-342900">
              <a:buFont typeface="Arial" panose="020B0604020202020204" pitchFamily="34" charset="0"/>
              <a:buChar char="•"/>
            </a:pPr>
            <a:r>
              <a:rPr lang="en-US"/>
              <a:t>Photovoltaic solar panels to replace generators</a:t>
            </a:r>
          </a:p>
          <a:p>
            <a:pPr marL="700087" lvl="1" indent="-342900">
              <a:buFont typeface="Arial" panose="020B0604020202020204" pitchFamily="34" charset="0"/>
              <a:buChar char="•"/>
            </a:pPr>
            <a:r>
              <a:rPr lang="en-US"/>
              <a:t>Improvement of insulation, ventilation and shading of buildings to reduce </a:t>
            </a:r>
            <a:r>
              <a:rPr lang="en-GB"/>
              <a:t>need for air conditioning</a:t>
            </a:r>
            <a:endParaRPr lang="en-US"/>
          </a:p>
          <a:p>
            <a:pPr marL="700087" lvl="1" indent="-342900">
              <a:buFont typeface="Arial" panose="020B0604020202020204" pitchFamily="34" charset="0"/>
              <a:buChar char="•"/>
            </a:pPr>
            <a:r>
              <a:rPr lang="en-US"/>
              <a:t>E-mobility (price difference compared to petrol/ diesel vehicles), charging infrastructure</a:t>
            </a:r>
          </a:p>
          <a:p>
            <a:pPr marL="700087" lvl="1" indent="-342900">
              <a:buFont typeface="Arial" panose="020B0604020202020204" pitchFamily="34" charset="0"/>
              <a:buChar char="•"/>
            </a:pPr>
            <a:r>
              <a:rPr lang="en-US"/>
              <a:t>Energy Audits</a:t>
            </a:r>
          </a:p>
          <a:p>
            <a:pPr marL="700087" lvl="1" indent="-342900">
              <a:buFont typeface="Arial" panose="020B0604020202020204" pitchFamily="34" charset="0"/>
              <a:buChar char="•"/>
            </a:pPr>
            <a:r>
              <a:rPr lang="en-US"/>
              <a:t>Workshops to develop measures in a participatory manner, incentivize behavioral change and create ownership among staff</a:t>
            </a:r>
          </a:p>
        </p:txBody>
      </p:sp>
    </p:spTree>
    <p:extLst>
      <p:ext uri="{BB962C8B-B14F-4D97-AF65-F5344CB8AC3E}">
        <p14:creationId xmlns:p14="http://schemas.microsoft.com/office/powerpoint/2010/main" val="249129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DCFF8-0AC5-6B56-EE8D-348C750E19A8}"/>
              </a:ext>
            </a:extLst>
          </p:cNvPr>
          <p:cNvSpPr>
            <a:spLocks noGrp="1"/>
          </p:cNvSpPr>
          <p:nvPr>
            <p:ph type="title"/>
          </p:nvPr>
        </p:nvSpPr>
        <p:spPr/>
        <p:txBody>
          <a:bodyPr/>
          <a:lstStyle/>
          <a:p>
            <a:r>
              <a:rPr lang="en-GB" dirty="0">
                <a:latin typeface="Arial Narrow"/>
              </a:rPr>
              <a:t>Examples of funded actions 2024</a:t>
            </a:r>
            <a:endParaRPr lang="en-CH" dirty="0">
              <a:latin typeface="Arial Narrow"/>
            </a:endParaRPr>
          </a:p>
        </p:txBody>
      </p:sp>
      <p:sp>
        <p:nvSpPr>
          <p:cNvPr id="3" name="Text Placeholder 2">
            <a:extLst>
              <a:ext uri="{FF2B5EF4-FFF2-40B4-BE49-F238E27FC236}">
                <a16:creationId xmlns:a16="http://schemas.microsoft.com/office/drawing/2014/main" id="{DCD513A8-5448-94AD-9FDB-3B47DBB953FB}"/>
              </a:ext>
            </a:extLst>
          </p:cNvPr>
          <p:cNvSpPr>
            <a:spLocks noGrp="1"/>
          </p:cNvSpPr>
          <p:nvPr>
            <p:ph type="body" sz="quarter" idx="10"/>
          </p:nvPr>
        </p:nvSpPr>
        <p:spPr>
          <a:xfrm>
            <a:off x="407989" y="4564098"/>
            <a:ext cx="3307974" cy="759600"/>
          </a:xfrm>
        </p:spPr>
        <p:txBody>
          <a:bodyPr lIns="0" tIns="0" rIns="0" bIns="0" anchor="t"/>
          <a:lstStyle/>
          <a:p>
            <a:pPr marL="0" indent="0">
              <a:buNone/>
            </a:pPr>
            <a:r>
              <a:rPr lang="en-GB" sz="1600">
                <a:latin typeface="Arial Narrow"/>
              </a:rPr>
              <a:t>Decarbonization</a:t>
            </a:r>
            <a:r>
              <a:rPr lang="en-GB" sz="1600" dirty="0">
                <a:latin typeface="Arial Narrow"/>
              </a:rPr>
              <a:t> Action Workshop Tanzania</a:t>
            </a:r>
            <a:endParaRPr lang="en-CH" sz="1600" dirty="0">
              <a:latin typeface="Arial Narrow"/>
            </a:endParaRPr>
          </a:p>
        </p:txBody>
      </p:sp>
      <p:pic>
        <p:nvPicPr>
          <p:cNvPr id="5" name="Picture 4" descr="A group of people sitting at a table writing on a paper&#10;&#10;Description automatically generated">
            <a:extLst>
              <a:ext uri="{FF2B5EF4-FFF2-40B4-BE49-F238E27FC236}">
                <a16:creationId xmlns:a16="http://schemas.microsoft.com/office/drawing/2014/main" id="{3D9469A4-0DE5-9F20-E33A-611BEFF0E9D9}"/>
              </a:ext>
            </a:extLst>
          </p:cNvPr>
          <p:cNvPicPr>
            <a:picLocks noChangeAspect="1"/>
          </p:cNvPicPr>
          <p:nvPr/>
        </p:nvPicPr>
        <p:blipFill>
          <a:blip r:embed="rId3"/>
          <a:stretch>
            <a:fillRect/>
          </a:stretch>
        </p:blipFill>
        <p:spPr>
          <a:xfrm>
            <a:off x="407988" y="1932401"/>
            <a:ext cx="3307974" cy="2480980"/>
          </a:xfrm>
          <a:prstGeom prst="rect">
            <a:avLst/>
          </a:prstGeom>
        </p:spPr>
      </p:pic>
      <p:pic>
        <p:nvPicPr>
          <p:cNvPr id="7" name="Picture 6" descr="A person and person with scooters and a bike&#10;&#10;Description automatically generated">
            <a:extLst>
              <a:ext uri="{FF2B5EF4-FFF2-40B4-BE49-F238E27FC236}">
                <a16:creationId xmlns:a16="http://schemas.microsoft.com/office/drawing/2014/main" id="{47FB88E2-93BC-990B-A598-C067D20762FE}"/>
              </a:ext>
            </a:extLst>
          </p:cNvPr>
          <p:cNvPicPr>
            <a:picLocks noChangeAspect="1"/>
          </p:cNvPicPr>
          <p:nvPr/>
        </p:nvPicPr>
        <p:blipFill>
          <a:blip r:embed="rId4"/>
          <a:stretch>
            <a:fillRect/>
          </a:stretch>
        </p:blipFill>
        <p:spPr>
          <a:xfrm>
            <a:off x="3849410" y="1932402"/>
            <a:ext cx="3745275" cy="2480980"/>
          </a:xfrm>
          <a:prstGeom prst="rect">
            <a:avLst/>
          </a:prstGeom>
        </p:spPr>
      </p:pic>
      <p:sp>
        <p:nvSpPr>
          <p:cNvPr id="8" name="Text Placeholder 2">
            <a:extLst>
              <a:ext uri="{FF2B5EF4-FFF2-40B4-BE49-F238E27FC236}">
                <a16:creationId xmlns:a16="http://schemas.microsoft.com/office/drawing/2014/main" id="{8CA9483E-F145-C0DD-FDA4-8CA9DB4EFCAE}"/>
              </a:ext>
            </a:extLst>
          </p:cNvPr>
          <p:cNvSpPr txBox="1">
            <a:spLocks/>
          </p:cNvSpPr>
          <p:nvPr/>
        </p:nvSpPr>
        <p:spPr>
          <a:xfrm>
            <a:off x="3849410" y="4564098"/>
            <a:ext cx="3760767" cy="319894"/>
          </a:xfrm>
          <a:prstGeom prst="rect">
            <a:avLst/>
          </a:prstGeom>
        </p:spPr>
        <p:txBody>
          <a:bodyPr lIns="0" tIns="0" rIns="0" bIns="0"/>
          <a:lstStyle>
            <a:lvl1pPr marL="180000" marR="0" indent="-180000" algn="l" defTabSz="720000" rtl="0" eaLnBrk="1" fontAlgn="t" latinLnBrk="0" hangingPunct="1">
              <a:lnSpc>
                <a:spcPct val="100000"/>
              </a:lnSpc>
              <a:spcBef>
                <a:spcPts val="400"/>
              </a:spcBef>
              <a:spcAft>
                <a:spcPct val="0"/>
              </a:spcAft>
              <a:buClr>
                <a:srgbClr val="A31D23"/>
              </a:buClr>
              <a:buSzPct val="100000"/>
              <a:buFont typeface="Arial" panose="020B0604020202020204" pitchFamily="34" charset="0"/>
              <a:buChar char="•"/>
              <a:tabLst/>
              <a:defRPr lang="de-DE" sz="2400" b="0" i="0" kern="1200" baseline="0" dirty="0">
                <a:solidFill>
                  <a:schemeClr val="tx1"/>
                </a:solidFill>
                <a:latin typeface="Arial Narrow" panose="020B0604020202020204" pitchFamily="34" charset="0"/>
                <a:ea typeface="+mn-ea"/>
                <a:cs typeface="+mn-cs"/>
              </a:defRPr>
            </a:lvl1pPr>
            <a:lvl2pPr marL="357187" indent="0" algn="l" defTabSz="720000" rtl="0" eaLnBrk="1" fontAlgn="base" hangingPunct="1">
              <a:spcBef>
                <a:spcPct val="20000"/>
              </a:spcBef>
              <a:spcAft>
                <a:spcPct val="0"/>
              </a:spcAft>
              <a:buNone/>
              <a:defRPr sz="2400" baseline="0">
                <a:solidFill>
                  <a:srgbClr val="373737"/>
                </a:solidFill>
                <a:latin typeface="Arial Narrow" panose="020B0604020202020204" pitchFamily="34" charset="0"/>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pPr marL="0" indent="0">
              <a:buFont typeface="Arial" panose="020B0604020202020204" pitchFamily="34" charset="0"/>
              <a:buNone/>
            </a:pPr>
            <a:r>
              <a:rPr lang="en-GB" sz="1600"/>
              <a:t>E-Scooter and e-bike in Macedonia</a:t>
            </a:r>
            <a:endParaRPr lang="en-CH" sz="1600"/>
          </a:p>
        </p:txBody>
      </p:sp>
      <p:sp>
        <p:nvSpPr>
          <p:cNvPr id="10" name="TextBox 9">
            <a:extLst>
              <a:ext uri="{FF2B5EF4-FFF2-40B4-BE49-F238E27FC236}">
                <a16:creationId xmlns:a16="http://schemas.microsoft.com/office/drawing/2014/main" id="{25F924F5-E9DE-7054-E080-BA1ABB83024A}"/>
              </a:ext>
            </a:extLst>
          </p:cNvPr>
          <p:cNvSpPr txBox="1"/>
          <p:nvPr/>
        </p:nvSpPr>
        <p:spPr>
          <a:xfrm>
            <a:off x="7758391" y="4541103"/>
            <a:ext cx="6094520" cy="338554"/>
          </a:xfrm>
          <a:prstGeom prst="rect">
            <a:avLst/>
          </a:prstGeom>
          <a:noFill/>
        </p:spPr>
        <p:txBody>
          <a:bodyPr wrap="square">
            <a:spAutoFit/>
          </a:bodyPr>
          <a:lstStyle/>
          <a:p>
            <a:r>
              <a:rPr lang="en-US" sz="1600">
                <a:latin typeface="Arial Narrow" panose="020B0604020202020204" pitchFamily="34" charset="0"/>
                <a:ea typeface="+mn-ea"/>
              </a:rPr>
              <a:t>Installation of PV Cells in Myanmar</a:t>
            </a:r>
            <a:endParaRPr lang="en-CH"/>
          </a:p>
        </p:txBody>
      </p:sp>
      <p:pic>
        <p:nvPicPr>
          <p:cNvPr id="4" name="Picture 3" descr="A group of men installing solar panels on a roof&#10;&#10;Description automatically generated">
            <a:extLst>
              <a:ext uri="{FF2B5EF4-FFF2-40B4-BE49-F238E27FC236}">
                <a16:creationId xmlns:a16="http://schemas.microsoft.com/office/drawing/2014/main" id="{B9CAC6DA-6F69-68B6-F1AD-8999B2C74643}"/>
              </a:ext>
            </a:extLst>
          </p:cNvPr>
          <p:cNvPicPr>
            <a:picLocks noChangeAspect="1"/>
          </p:cNvPicPr>
          <p:nvPr/>
        </p:nvPicPr>
        <p:blipFill rotWithShape="1">
          <a:blip r:embed="rId5"/>
          <a:srcRect l="35" t="45" r="-5780" b="39696"/>
          <a:stretch/>
        </p:blipFill>
        <p:spPr>
          <a:xfrm>
            <a:off x="7763468" y="1934250"/>
            <a:ext cx="3263408" cy="2479530"/>
          </a:xfrm>
          <a:prstGeom prst="rect">
            <a:avLst/>
          </a:prstGeom>
        </p:spPr>
      </p:pic>
    </p:spTree>
    <p:extLst>
      <p:ext uri="{BB962C8B-B14F-4D97-AF65-F5344CB8AC3E}">
        <p14:creationId xmlns:p14="http://schemas.microsoft.com/office/powerpoint/2010/main" val="303108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87FD-ECD3-7284-C478-61CB28253C0F}"/>
              </a:ext>
            </a:extLst>
          </p:cNvPr>
          <p:cNvSpPr>
            <a:spLocks noGrp="1"/>
          </p:cNvSpPr>
          <p:nvPr>
            <p:ph type="title"/>
          </p:nvPr>
        </p:nvSpPr>
        <p:spPr/>
        <p:txBody>
          <a:bodyPr/>
          <a:lstStyle/>
          <a:p>
            <a:r>
              <a:rPr lang="fr-CH"/>
              <a:t>Outlook: </a:t>
            </a:r>
            <a:r>
              <a:rPr lang="fr-CH" err="1"/>
              <a:t>Decarbonization</a:t>
            </a:r>
            <a:r>
              <a:rPr lang="fr-CH"/>
              <a:t> Beyond </a:t>
            </a:r>
            <a:r>
              <a:rPr lang="en-US"/>
              <a:t>our footprint </a:t>
            </a:r>
            <a:endParaRPr lang="en-CH"/>
          </a:p>
        </p:txBody>
      </p:sp>
      <p:sp>
        <p:nvSpPr>
          <p:cNvPr id="8" name="Text Placeholder 2">
            <a:extLst>
              <a:ext uri="{FF2B5EF4-FFF2-40B4-BE49-F238E27FC236}">
                <a16:creationId xmlns:a16="http://schemas.microsoft.com/office/drawing/2014/main" id="{76754111-3923-705F-46BE-FB3FE2C79297}"/>
              </a:ext>
            </a:extLst>
          </p:cNvPr>
          <p:cNvSpPr txBox="1">
            <a:spLocks noGrp="1"/>
          </p:cNvSpPr>
          <p:nvPr>
            <p:ph type="body" sz="quarter" idx="10"/>
          </p:nvPr>
        </p:nvSpPr>
        <p:spPr>
          <a:xfrm>
            <a:off x="4332614" y="902494"/>
            <a:ext cx="7511951" cy="5053012"/>
          </a:xfrm>
          <a:prstGeom prst="rect">
            <a:avLst/>
          </a:prstGeom>
        </p:spPr>
        <p:txBody>
          <a:bodyPr lIns="0" tIns="0" rIns="0" bIns="0"/>
          <a:lstStyle>
            <a:lvl1pPr marL="180000" marR="0" indent="-180000" algn="l" defTabSz="720000" rtl="0" eaLnBrk="1" fontAlgn="t" latinLnBrk="0" hangingPunct="1">
              <a:lnSpc>
                <a:spcPct val="100000"/>
              </a:lnSpc>
              <a:spcBef>
                <a:spcPts val="400"/>
              </a:spcBef>
              <a:spcAft>
                <a:spcPct val="0"/>
              </a:spcAft>
              <a:buClr>
                <a:srgbClr val="A31D23"/>
              </a:buClr>
              <a:buSzPct val="100000"/>
              <a:buFont typeface="Arial" panose="020B0604020202020204" pitchFamily="34" charset="0"/>
              <a:buChar char="•"/>
              <a:tabLst/>
              <a:defRPr lang="de-DE" sz="2400" b="0" i="0" kern="1200" baseline="0" dirty="0">
                <a:solidFill>
                  <a:schemeClr val="tx1"/>
                </a:solidFill>
                <a:latin typeface="Arial Narrow" panose="020B0604020202020204" pitchFamily="34" charset="0"/>
                <a:ea typeface="+mn-ea"/>
                <a:cs typeface="+mn-cs"/>
              </a:defRPr>
            </a:lvl1pPr>
            <a:lvl2pPr marL="357187" indent="0" algn="l" defTabSz="720000" rtl="0" eaLnBrk="1" fontAlgn="base" hangingPunct="1">
              <a:spcBef>
                <a:spcPct val="20000"/>
              </a:spcBef>
              <a:spcAft>
                <a:spcPct val="0"/>
              </a:spcAft>
              <a:buNone/>
              <a:defRPr sz="2400" baseline="0">
                <a:solidFill>
                  <a:srgbClr val="373737"/>
                </a:solidFill>
                <a:latin typeface="Arial Narrow" panose="020B0604020202020204" pitchFamily="34" charset="0"/>
                <a:ea typeface="+mn-ea"/>
              </a:defRPr>
            </a:lvl2pPr>
            <a:lvl3pPr marL="895350" indent="-176213" algn="l" rtl="0" eaLnBrk="1" fontAlgn="base" hangingPunct="1">
              <a:spcBef>
                <a:spcPct val="20000"/>
              </a:spcBef>
              <a:spcAft>
                <a:spcPct val="0"/>
              </a:spcAft>
              <a:buChar char="-"/>
              <a:defRPr sz="1600">
                <a:solidFill>
                  <a:srgbClr val="373737"/>
                </a:solidFill>
                <a:latin typeface="+mn-lt"/>
                <a:ea typeface="+mn-ea"/>
              </a:defRPr>
            </a:lvl3pPr>
            <a:lvl4pPr marL="1257300" indent="-182563" algn="l" rtl="0" eaLnBrk="1" fontAlgn="base" hangingPunct="1">
              <a:spcBef>
                <a:spcPct val="20000"/>
              </a:spcBef>
              <a:spcAft>
                <a:spcPct val="0"/>
              </a:spcAft>
              <a:buChar char="•"/>
              <a:defRPr sz="1600">
                <a:solidFill>
                  <a:srgbClr val="373737"/>
                </a:solidFill>
                <a:latin typeface="+mn-lt"/>
                <a:ea typeface="+mn-ea"/>
              </a:defRPr>
            </a:lvl4pPr>
            <a:lvl5pPr marL="1612900" indent="-176213" algn="l" rtl="0" eaLnBrk="1" fontAlgn="base" hangingPunct="1">
              <a:spcBef>
                <a:spcPct val="20000"/>
              </a:spcBef>
              <a:spcAft>
                <a:spcPct val="0"/>
              </a:spcAft>
              <a:buChar char="-"/>
              <a:defRPr sz="1600">
                <a:solidFill>
                  <a:srgbClr val="373737"/>
                </a:solidFill>
                <a:latin typeface="+mn-lt"/>
                <a:ea typeface="+mn-ea"/>
              </a:defRPr>
            </a:lvl5pPr>
            <a:lvl6pPr marL="2070100" indent="-176213" algn="l" rtl="0" eaLnBrk="1" fontAlgn="base" hangingPunct="1">
              <a:spcBef>
                <a:spcPct val="20000"/>
              </a:spcBef>
              <a:spcAft>
                <a:spcPct val="0"/>
              </a:spcAft>
              <a:buChar char="-"/>
              <a:defRPr sz="1600">
                <a:solidFill>
                  <a:schemeClr val="tx1"/>
                </a:solidFill>
                <a:latin typeface="+mn-lt"/>
                <a:ea typeface="+mn-ea"/>
              </a:defRPr>
            </a:lvl6pPr>
            <a:lvl7pPr marL="2527300" indent="-176213" algn="l" rtl="0" eaLnBrk="1" fontAlgn="base" hangingPunct="1">
              <a:spcBef>
                <a:spcPct val="20000"/>
              </a:spcBef>
              <a:spcAft>
                <a:spcPct val="0"/>
              </a:spcAft>
              <a:buChar char="-"/>
              <a:defRPr sz="1600">
                <a:solidFill>
                  <a:schemeClr val="tx1"/>
                </a:solidFill>
                <a:latin typeface="+mn-lt"/>
                <a:ea typeface="+mn-ea"/>
              </a:defRPr>
            </a:lvl7pPr>
            <a:lvl8pPr marL="2984500" indent="-176213" algn="l" rtl="0" eaLnBrk="1" fontAlgn="base" hangingPunct="1">
              <a:spcBef>
                <a:spcPct val="20000"/>
              </a:spcBef>
              <a:spcAft>
                <a:spcPct val="0"/>
              </a:spcAft>
              <a:buChar char="-"/>
              <a:defRPr sz="1600">
                <a:solidFill>
                  <a:schemeClr val="tx1"/>
                </a:solidFill>
                <a:latin typeface="+mn-lt"/>
                <a:ea typeface="+mn-ea"/>
              </a:defRPr>
            </a:lvl8pPr>
            <a:lvl9pPr marL="3441700" indent="-176213" algn="l" rtl="0" eaLnBrk="1" fontAlgn="base" hangingPunct="1">
              <a:spcBef>
                <a:spcPct val="20000"/>
              </a:spcBef>
              <a:spcAft>
                <a:spcPct val="0"/>
              </a:spcAft>
              <a:buChar char="-"/>
              <a:defRPr sz="1600">
                <a:solidFill>
                  <a:schemeClr val="tx1"/>
                </a:solidFill>
                <a:latin typeface="+mn-lt"/>
                <a:ea typeface="+mn-ea"/>
              </a:defRPr>
            </a:lvl9pPr>
          </a:lstStyle>
          <a:p>
            <a:pPr marL="0" indent="0">
              <a:buNone/>
            </a:pPr>
            <a:r>
              <a:rPr lang="en-US"/>
              <a:t>Once all reasonable efforts to avoid and reduce emission have been taken, measures beyond our footprint will be supported.</a:t>
            </a:r>
          </a:p>
          <a:p>
            <a:r>
              <a:rPr lang="en-US"/>
              <a:t>Fund small-scale </a:t>
            </a:r>
            <a:r>
              <a:rPr lang="en-US" b="1"/>
              <a:t>mitigation projects </a:t>
            </a:r>
            <a:r>
              <a:rPr lang="en-US"/>
              <a:t>linked to HELVETAS activities/ beneficiaries</a:t>
            </a:r>
          </a:p>
          <a:p>
            <a:r>
              <a:rPr lang="en-US"/>
              <a:t>Activities may include:</a:t>
            </a:r>
          </a:p>
          <a:p>
            <a:pPr marL="700087" lvl="1" indent="-342900">
              <a:buFont typeface="Wingdings" panose="05000000000000000000" pitchFamily="2" charset="2"/>
              <a:buChar char="v"/>
            </a:pPr>
            <a:r>
              <a:rPr lang="en-US" sz="2000" kern="0">
                <a:solidFill>
                  <a:srgbClr val="DDA336"/>
                </a:solidFill>
              </a:rPr>
              <a:t>Restoration / Reforestation activities</a:t>
            </a:r>
          </a:p>
          <a:p>
            <a:pPr marL="700087" lvl="1" indent="-342900">
              <a:buFont typeface="Wingdings" panose="05000000000000000000" pitchFamily="2" charset="2"/>
              <a:buChar char="v"/>
            </a:pPr>
            <a:r>
              <a:rPr lang="en-US" sz="2000" kern="0">
                <a:solidFill>
                  <a:srgbClr val="DDA336"/>
                </a:solidFill>
              </a:rPr>
              <a:t>Rural electrification</a:t>
            </a:r>
          </a:p>
          <a:p>
            <a:pPr marL="700087" lvl="1" indent="-342900">
              <a:buFont typeface="Wingdings" panose="05000000000000000000" pitchFamily="2" charset="2"/>
              <a:buChar char="v"/>
            </a:pPr>
            <a:r>
              <a:rPr lang="en-US" sz="2000" kern="0">
                <a:solidFill>
                  <a:srgbClr val="DDA336"/>
                </a:solidFill>
              </a:rPr>
              <a:t>Solar-powered water pumps in small-scale irrigation schemes</a:t>
            </a:r>
          </a:p>
          <a:p>
            <a:pPr marL="700087" lvl="1" indent="-342900">
              <a:buFont typeface="Wingdings" panose="05000000000000000000" pitchFamily="2" charset="2"/>
              <a:buChar char="v"/>
            </a:pPr>
            <a:r>
              <a:rPr lang="en-US" sz="2000" kern="0">
                <a:solidFill>
                  <a:srgbClr val="DDA336"/>
                </a:solidFill>
              </a:rPr>
              <a:t>small-scale biogas plants for manure</a:t>
            </a:r>
          </a:p>
          <a:p>
            <a:pPr marL="700087" lvl="1" indent="-342900">
              <a:buFont typeface="Wingdings" panose="05000000000000000000" pitchFamily="2" charset="2"/>
              <a:buChar char="v"/>
            </a:pPr>
            <a:endParaRPr lang="en-US" sz="2000" kern="0">
              <a:solidFill>
                <a:srgbClr val="DDA336"/>
              </a:solidFill>
            </a:endParaRPr>
          </a:p>
          <a:p>
            <a:pPr marL="522900" indent="-342900">
              <a:buFont typeface="Wingdings" panose="05000000000000000000" pitchFamily="2" charset="2"/>
              <a:buChar char="v"/>
            </a:pPr>
            <a:endParaRPr lang="en-US" sz="2000">
              <a:solidFill>
                <a:srgbClr val="006CA8"/>
              </a:solidFill>
            </a:endParaRPr>
          </a:p>
          <a:p>
            <a:pPr marL="700087" lvl="1" indent="-342900">
              <a:buFont typeface="Wingdings" panose="05000000000000000000" pitchFamily="2" charset="2"/>
              <a:buChar char="v"/>
            </a:pPr>
            <a:endParaRPr lang="en-US" sz="2000" kern="0">
              <a:solidFill>
                <a:srgbClr val="006CA8"/>
              </a:solidFill>
            </a:endParaRPr>
          </a:p>
        </p:txBody>
      </p:sp>
      <p:pic>
        <p:nvPicPr>
          <p:cNvPr id="6" name="Graphic 5" descr="Megaphone outline">
            <a:extLst>
              <a:ext uri="{FF2B5EF4-FFF2-40B4-BE49-F238E27FC236}">
                <a16:creationId xmlns:a16="http://schemas.microsoft.com/office/drawing/2014/main" id="{2EBD0CBA-C0D9-91EC-7664-7E2BA0B173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3030" y="1073814"/>
            <a:ext cx="832964" cy="832964"/>
          </a:xfrm>
          <a:prstGeom prst="rect">
            <a:avLst/>
          </a:prstGeom>
        </p:spPr>
      </p:pic>
      <p:pic>
        <p:nvPicPr>
          <p:cNvPr id="18" name="Picture 17">
            <a:extLst>
              <a:ext uri="{FF2B5EF4-FFF2-40B4-BE49-F238E27FC236}">
                <a16:creationId xmlns:a16="http://schemas.microsoft.com/office/drawing/2014/main" id="{C755F507-DF9F-BF52-BFB2-9A4A4DEDADFD}"/>
              </a:ext>
            </a:extLst>
          </p:cNvPr>
          <p:cNvPicPr>
            <a:picLocks noChangeAspect="1"/>
          </p:cNvPicPr>
          <p:nvPr/>
        </p:nvPicPr>
        <p:blipFill>
          <a:blip r:embed="rId5"/>
          <a:stretch>
            <a:fillRect/>
          </a:stretch>
        </p:blipFill>
        <p:spPr>
          <a:xfrm>
            <a:off x="347435" y="1073814"/>
            <a:ext cx="3506869" cy="2340039"/>
          </a:xfrm>
          <a:prstGeom prst="rect">
            <a:avLst/>
          </a:prstGeom>
        </p:spPr>
      </p:pic>
      <p:sp>
        <p:nvSpPr>
          <p:cNvPr id="19" name="TextBox 18">
            <a:extLst>
              <a:ext uri="{FF2B5EF4-FFF2-40B4-BE49-F238E27FC236}">
                <a16:creationId xmlns:a16="http://schemas.microsoft.com/office/drawing/2014/main" id="{63E5E113-5352-79A9-50B6-B788A94E9825}"/>
              </a:ext>
            </a:extLst>
          </p:cNvPr>
          <p:cNvSpPr txBox="1"/>
          <p:nvPr/>
        </p:nvSpPr>
        <p:spPr>
          <a:xfrm>
            <a:off x="347435" y="3413853"/>
            <a:ext cx="1080745" cy="246221"/>
          </a:xfrm>
          <a:prstGeom prst="rect">
            <a:avLst/>
          </a:prstGeom>
          <a:noFill/>
        </p:spPr>
        <p:txBody>
          <a:bodyPr wrap="none" rtlCol="0">
            <a:spAutoFit/>
          </a:bodyPr>
          <a:lstStyle/>
          <a:p>
            <a:r>
              <a:rPr lang="de-CH" sz="1000" err="1"/>
              <a:t>Forestry</a:t>
            </a:r>
            <a:r>
              <a:rPr lang="de-CH" sz="1000"/>
              <a:t> in Haiti</a:t>
            </a:r>
          </a:p>
        </p:txBody>
      </p:sp>
    </p:spTree>
    <p:extLst>
      <p:ext uri="{BB962C8B-B14F-4D97-AF65-F5344CB8AC3E}">
        <p14:creationId xmlns:p14="http://schemas.microsoft.com/office/powerpoint/2010/main" val="110463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9A006455-51D7-B84B-BF55-AFFB17F2792E}"/>
              </a:ext>
            </a:extLst>
          </p:cNvPr>
          <p:cNvSpPr>
            <a:spLocks noGrp="1"/>
          </p:cNvSpPr>
          <p:nvPr>
            <p:ph type="body" sz="quarter" idx="17"/>
          </p:nvPr>
        </p:nvSpPr>
        <p:spPr/>
        <p:txBody>
          <a:bodyPr/>
          <a:lstStyle/>
          <a:p>
            <a:endParaRPr lang="en-GB"/>
          </a:p>
        </p:txBody>
      </p:sp>
      <p:pic>
        <p:nvPicPr>
          <p:cNvPr id="8" name="Picture Placeholder 7">
            <a:extLst>
              <a:ext uri="{FF2B5EF4-FFF2-40B4-BE49-F238E27FC236}">
                <a16:creationId xmlns:a16="http://schemas.microsoft.com/office/drawing/2014/main" id="{840C9726-E4DF-4184-94AA-5E179E78372B}"/>
              </a:ext>
            </a:extLst>
          </p:cNvPr>
          <p:cNvPicPr>
            <a:picLocks noGrp="1" noChangeAspect="1"/>
          </p:cNvPicPr>
          <p:nvPr>
            <p:ph type="pic" sz="quarter" idx="10"/>
          </p:nvPr>
        </p:nvPicPr>
        <p:blipFill>
          <a:blip r:embed="rId3"/>
          <a:srcRect t="14662" b="14662"/>
          <a:stretch>
            <a:fillRect/>
          </a:stretch>
        </p:blipFill>
        <p:spPr>
          <a:xfrm>
            <a:off x="0" y="6"/>
            <a:ext cx="12192000" cy="5734800"/>
          </a:xfrm>
        </p:spPr>
      </p:pic>
      <p:sp>
        <p:nvSpPr>
          <p:cNvPr id="7" name="Oval 2">
            <a:extLst>
              <a:ext uri="{FF2B5EF4-FFF2-40B4-BE49-F238E27FC236}">
                <a16:creationId xmlns:a16="http://schemas.microsoft.com/office/drawing/2014/main" id="{70C979CB-9294-7449-A30E-9B4ADBCA2209}"/>
              </a:ext>
            </a:extLst>
          </p:cNvPr>
          <p:cNvSpPr>
            <a:spLocks noChangeArrowheads="1"/>
          </p:cNvSpPr>
          <p:nvPr/>
        </p:nvSpPr>
        <p:spPr bwMode="auto">
          <a:xfrm>
            <a:off x="1080905" y="4065055"/>
            <a:ext cx="2187456" cy="2189998"/>
          </a:xfrm>
          <a:prstGeom prst="ellipse">
            <a:avLst/>
          </a:prstGeom>
          <a:solidFill>
            <a:srgbClr val="A31D23"/>
          </a:solidFill>
          <a:ln>
            <a:noFill/>
          </a:ln>
        </p:spPr>
        <p:txBody>
          <a:bodyPr wrap="none" lIns="0" tIns="216000" rIns="108000" bIns="0" anchor="ctr">
            <a:normAutofit lnSpcReduction="10000"/>
          </a:bodyPr>
          <a:lstStyle>
            <a:lvl1pPr marL="177800" indent="-177800">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marL="0" indent="0" algn="ctr">
              <a:spcBef>
                <a:spcPts val="0"/>
              </a:spcBef>
            </a:pPr>
            <a:r>
              <a:rPr lang="de-DE" altLang="en-US" sz="4400" b="1" dirty="0">
                <a:solidFill>
                  <a:schemeClr val="bg1"/>
                </a:solidFill>
                <a:latin typeface="Arial Narrow" panose="020B0604020202020204" pitchFamily="34" charset="0"/>
                <a:cs typeface="Arial Narrow" panose="020B0604020202020204" pitchFamily="34" charset="0"/>
              </a:rPr>
              <a:t>  THANK </a:t>
            </a:r>
          </a:p>
          <a:p>
            <a:pPr marL="0" indent="0" algn="ctr">
              <a:spcBef>
                <a:spcPts val="0"/>
              </a:spcBef>
            </a:pPr>
            <a:r>
              <a:rPr lang="de-DE" altLang="en-US" sz="4400" b="1" dirty="0">
                <a:solidFill>
                  <a:schemeClr val="bg1"/>
                </a:solidFill>
                <a:latin typeface="Arial Narrow" panose="020B0604020202020204" pitchFamily="34" charset="0"/>
                <a:cs typeface="Arial Narrow" panose="020B0604020202020204" pitchFamily="34" charset="0"/>
              </a:rPr>
              <a:t>YOU!</a:t>
            </a:r>
          </a:p>
        </p:txBody>
      </p:sp>
    </p:spTree>
    <p:extLst>
      <p:ext uri="{BB962C8B-B14F-4D97-AF65-F5344CB8AC3E}">
        <p14:creationId xmlns:p14="http://schemas.microsoft.com/office/powerpoint/2010/main" val="1008534397"/>
      </p:ext>
    </p:extLst>
  </p:cSld>
  <p:clrMapOvr>
    <a:masterClrMapping/>
  </p:clrMapOvr>
</p:sld>
</file>

<file path=ppt/theme/theme1.xml><?xml version="1.0" encoding="utf-8"?>
<a:theme xmlns:a="http://schemas.openxmlformats.org/drawingml/2006/main" name="PowerPoint_template_Helvetas_16-9">
  <a:themeElements>
    <a:clrScheme name="Helvetas colours">
      <a:dk1>
        <a:srgbClr val="000000"/>
      </a:dk1>
      <a:lt1>
        <a:srgbClr val="FFFFFF"/>
      </a:lt1>
      <a:dk2>
        <a:srgbClr val="680E05"/>
      </a:dk2>
      <a:lt2>
        <a:srgbClr val="C1C6CA"/>
      </a:lt2>
      <a:accent1>
        <a:srgbClr val="005380"/>
      </a:accent1>
      <a:accent2>
        <a:srgbClr val="A31D23"/>
      </a:accent2>
      <a:accent3>
        <a:srgbClr val="458CB0"/>
      </a:accent3>
      <a:accent4>
        <a:srgbClr val="C86516"/>
      </a:accent4>
      <a:accent5>
        <a:srgbClr val="82B3C3"/>
      </a:accent5>
      <a:accent6>
        <a:srgbClr val="DDA336"/>
      </a:accent6>
      <a:hlink>
        <a:srgbClr val="000000"/>
      </a:hlink>
      <a:folHlink>
        <a:srgbClr val="000000"/>
      </a:folHlink>
    </a:clrScheme>
    <a:fontScheme name="Helvetas Presentations">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20000"/>
          </a:spcBef>
          <a:spcAft>
            <a:spcPct val="0"/>
          </a:spcAft>
          <a:buClrTx/>
          <a:buSzTx/>
          <a:buFontTx/>
          <a:buNone/>
          <a:tabLst/>
          <a:defRPr kumimoji="0" lang="de-CH" sz="1600" b="0"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5720" rIns="91440" bIns="45720" numCol="1" anchor="t" anchorCtr="0" compatLnSpc="1">
        <a:prstTxWarp prst="textNoShape">
          <a:avLst/>
        </a:prstTxWarp>
      </a:bodyPr>
      <a:lstStyle>
        <a:defPPr marL="177800" marR="0" indent="-177800" algn="l" defTabSz="914400" rtl="0" eaLnBrk="0" fontAlgn="base" latinLnBrk="0" hangingPunct="0">
          <a:lnSpc>
            <a:spcPct val="100000"/>
          </a:lnSpc>
          <a:spcBef>
            <a:spcPct val="20000"/>
          </a:spcBef>
          <a:spcAft>
            <a:spcPct val="0"/>
          </a:spcAft>
          <a:buClrTx/>
          <a:buSzTx/>
          <a:buFontTx/>
          <a:buNone/>
          <a:tabLst/>
          <a:defRPr kumimoji="0" lang="de-CH" sz="1600" b="0"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elvetas_PPT-Template_2019_16-9_EN" id="{F1658CDE-7B2B-3445-9C06-FC861E7B33AA}" vid="{A9777AC7-4E60-1440-8E37-B1D2A91F24E0}"/>
    </a:ext>
  </a:ext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7981650BB1CA4AAC364962B752EA42" ma:contentTypeVersion="13" ma:contentTypeDescription="Create a new document." ma:contentTypeScope="" ma:versionID="33305cf50f4e6f221d836832173f9dee">
  <xsd:schema xmlns:xsd="http://www.w3.org/2001/XMLSchema" xmlns:xs="http://www.w3.org/2001/XMLSchema" xmlns:p="http://schemas.microsoft.com/office/2006/metadata/properties" xmlns:ns2="7cc3d1c2-813c-47c5-a364-965cb325c793" xmlns:ns3="e153a754-0e47-4bb7-add5-ea989bad1ee5" targetNamespace="http://schemas.microsoft.com/office/2006/metadata/properties" ma:root="true" ma:fieldsID="47e767667919e1b85d7d13ea42b76b2a" ns2:_="" ns3:_="">
    <xsd:import namespace="7cc3d1c2-813c-47c5-a364-965cb325c793"/>
    <xsd:import namespace="e153a754-0e47-4bb7-add5-ea989bad1e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c3d1c2-813c-47c5-a364-965cb325c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bc43cd4-23ed-4fb6-b16a-0777e254c02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53a754-0e47-4bb7-add5-ea989bad1ee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07bcb58-023f-4817-82b8-efab4bd66a85}" ma:internalName="TaxCatchAll" ma:showField="CatchAllData" ma:web="e153a754-0e47-4bb7-add5-ea989bad1e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cc3d1c2-813c-47c5-a364-965cb325c793">
      <Terms xmlns="http://schemas.microsoft.com/office/infopath/2007/PartnerControls"/>
    </lcf76f155ced4ddcb4097134ff3c332f>
    <TaxCatchAll xmlns="e153a754-0e47-4bb7-add5-ea989bad1ee5" xsi:nil="true"/>
  </documentManagement>
</p:properties>
</file>

<file path=customXml/itemProps1.xml><?xml version="1.0" encoding="utf-8"?>
<ds:datastoreItem xmlns:ds="http://schemas.openxmlformats.org/officeDocument/2006/customXml" ds:itemID="{6F06E58D-69FD-470B-A2D0-B03F17252FB4}">
  <ds:schemaRefs>
    <ds:schemaRef ds:uri="http://schemas.microsoft.com/sharepoint/v3/contenttype/forms"/>
  </ds:schemaRefs>
</ds:datastoreItem>
</file>

<file path=customXml/itemProps2.xml><?xml version="1.0" encoding="utf-8"?>
<ds:datastoreItem xmlns:ds="http://schemas.openxmlformats.org/officeDocument/2006/customXml" ds:itemID="{EE9190A5-54BA-4103-A3EB-3FF91D7BF5F3}">
  <ds:schemaRefs>
    <ds:schemaRef ds:uri="7cc3d1c2-813c-47c5-a364-965cb325c793"/>
    <ds:schemaRef ds:uri="e153a754-0e47-4bb7-add5-ea989bad1e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252111B-9BD9-46E4-8B44-9B50DEDB707B}">
  <ds:schemaRefs>
    <ds:schemaRef ds:uri="7cc3d1c2-813c-47c5-a364-965cb325c793"/>
    <ds:schemaRef ds:uri="e153a754-0e47-4bb7-add5-ea989bad1ee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Template-OD-PPT-2019_16-9_EN</Template>
  <TotalTime>0</TotalTime>
  <Words>1459</Words>
  <Application>Microsoft Office PowerPoint</Application>
  <PresentationFormat>Widescreen</PresentationFormat>
  <Paragraphs>135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PowerPoint_template_Helvetas_16-9</vt:lpstr>
      <vt:lpstr>PowerPoint Presentation</vt:lpstr>
      <vt:lpstr>System limits of our carbon footprint</vt:lpstr>
      <vt:lpstr>Decarbonization Fund: How does it work?</vt:lpstr>
      <vt:lpstr>Key Instrument: Decarbonization Action Plans at country level</vt:lpstr>
      <vt:lpstr>Mandatory measures to greening the office</vt:lpstr>
      <vt:lpstr>Funding for additional measures that require larger up front investments</vt:lpstr>
      <vt:lpstr>Examples of funded actions 2024</vt:lpstr>
      <vt:lpstr>Outlook: Decarbonization Beyond our footprint </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Claudelin</dc:creator>
  <cp:lastModifiedBy>Maya Wolfensberger Malo</cp:lastModifiedBy>
  <cp:revision>27</cp:revision>
  <cp:lastPrinted>2021-09-06T15:20:26Z</cp:lastPrinted>
  <dcterms:created xsi:type="dcterms:W3CDTF">2019-08-15T08:50:26Z</dcterms:created>
  <dcterms:modified xsi:type="dcterms:W3CDTF">2024-06-17T07:47:46Z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0x010100517981650BB1CA4AAC364962B752EA42</vt:lpwstr>
  </property>
  <property fmtid="{D5CDD505-2E9C-101B-9397-08002B2CF9AE}" pid="3" name="MediaServiceImageTags">
    <vt:lpwstr/>
  </property>
</Properties>
</file>